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4"/>
  </p:notesMasterIdLst>
  <p:sldIdLst>
    <p:sldId id="285" r:id="rId5"/>
    <p:sldId id="690" r:id="rId6"/>
    <p:sldId id="697" r:id="rId7"/>
    <p:sldId id="698" r:id="rId8"/>
    <p:sldId id="691" r:id="rId9"/>
    <p:sldId id="727" r:id="rId10"/>
    <p:sldId id="728" r:id="rId11"/>
    <p:sldId id="729" r:id="rId12"/>
    <p:sldId id="699" r:id="rId13"/>
    <p:sldId id="701" r:id="rId14"/>
    <p:sldId id="702" r:id="rId15"/>
    <p:sldId id="709" r:id="rId16"/>
    <p:sldId id="703" r:id="rId17"/>
    <p:sldId id="705" r:id="rId18"/>
    <p:sldId id="704" r:id="rId19"/>
    <p:sldId id="708" r:id="rId20"/>
    <p:sldId id="707" r:id="rId21"/>
    <p:sldId id="706" r:id="rId22"/>
    <p:sldId id="692" r:id="rId23"/>
    <p:sldId id="719" r:id="rId24"/>
    <p:sldId id="718" r:id="rId25"/>
    <p:sldId id="717" r:id="rId26"/>
    <p:sldId id="716" r:id="rId27"/>
    <p:sldId id="715" r:id="rId28"/>
    <p:sldId id="714" r:id="rId29"/>
    <p:sldId id="713" r:id="rId30"/>
    <p:sldId id="712" r:id="rId31"/>
    <p:sldId id="721" r:id="rId32"/>
    <p:sldId id="720" r:id="rId33"/>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7600" b="1" i="0" u="none" strike="noStrike" cap="none" spc="0" normalizeH="0" baseline="0">
        <a:ln>
          <a:noFill/>
        </a:ln>
        <a:solidFill>
          <a:srgbClr val="000000"/>
        </a:solidFill>
        <a:effectLst/>
        <a:uFillTx/>
        <a:latin typeface="+mj-lt"/>
        <a:ea typeface="+mj-ea"/>
        <a:cs typeface="+mj-cs"/>
        <a:sym typeface="Arial"/>
      </a:defRPr>
    </a:lvl1pPr>
    <a:lvl2pPr marL="0" marR="0" indent="0" algn="l" defTabSz="914400" rtl="0" fontAlgn="auto" latinLnBrk="0" hangingPunct="0">
      <a:lnSpc>
        <a:spcPct val="100000"/>
      </a:lnSpc>
      <a:spcBef>
        <a:spcPts val="0"/>
      </a:spcBef>
      <a:spcAft>
        <a:spcPts val="0"/>
      </a:spcAft>
      <a:buClrTx/>
      <a:buSzTx/>
      <a:buFontTx/>
      <a:buNone/>
      <a:tabLst/>
      <a:defRPr kumimoji="0" sz="7600" b="1" i="0" u="none" strike="noStrike" cap="none" spc="0" normalizeH="0" baseline="0">
        <a:ln>
          <a:noFill/>
        </a:ln>
        <a:solidFill>
          <a:srgbClr val="000000"/>
        </a:solidFill>
        <a:effectLst/>
        <a:uFillTx/>
        <a:latin typeface="+mj-lt"/>
        <a:ea typeface="+mj-ea"/>
        <a:cs typeface="+mj-cs"/>
        <a:sym typeface="Arial"/>
      </a:defRPr>
    </a:lvl2pPr>
    <a:lvl3pPr marL="0" marR="0" indent="0" algn="l" defTabSz="914400" rtl="0" fontAlgn="auto" latinLnBrk="0" hangingPunct="0">
      <a:lnSpc>
        <a:spcPct val="100000"/>
      </a:lnSpc>
      <a:spcBef>
        <a:spcPts val="0"/>
      </a:spcBef>
      <a:spcAft>
        <a:spcPts val="0"/>
      </a:spcAft>
      <a:buClrTx/>
      <a:buSzTx/>
      <a:buFontTx/>
      <a:buNone/>
      <a:tabLst/>
      <a:defRPr kumimoji="0" sz="7600" b="1" i="0" u="none" strike="noStrike" cap="none" spc="0" normalizeH="0" baseline="0">
        <a:ln>
          <a:noFill/>
        </a:ln>
        <a:solidFill>
          <a:srgbClr val="000000"/>
        </a:solidFill>
        <a:effectLst/>
        <a:uFillTx/>
        <a:latin typeface="+mj-lt"/>
        <a:ea typeface="+mj-ea"/>
        <a:cs typeface="+mj-cs"/>
        <a:sym typeface="Arial"/>
      </a:defRPr>
    </a:lvl3pPr>
    <a:lvl4pPr marL="0" marR="0" indent="0" algn="l" defTabSz="914400" rtl="0" fontAlgn="auto" latinLnBrk="0" hangingPunct="0">
      <a:lnSpc>
        <a:spcPct val="100000"/>
      </a:lnSpc>
      <a:spcBef>
        <a:spcPts val="0"/>
      </a:spcBef>
      <a:spcAft>
        <a:spcPts val="0"/>
      </a:spcAft>
      <a:buClrTx/>
      <a:buSzTx/>
      <a:buFontTx/>
      <a:buNone/>
      <a:tabLst/>
      <a:defRPr kumimoji="0" sz="7600" b="1" i="0" u="none" strike="noStrike" cap="none" spc="0" normalizeH="0" baseline="0">
        <a:ln>
          <a:noFill/>
        </a:ln>
        <a:solidFill>
          <a:srgbClr val="000000"/>
        </a:solidFill>
        <a:effectLst/>
        <a:uFillTx/>
        <a:latin typeface="+mj-lt"/>
        <a:ea typeface="+mj-ea"/>
        <a:cs typeface="+mj-cs"/>
        <a:sym typeface="Arial"/>
      </a:defRPr>
    </a:lvl4pPr>
    <a:lvl5pPr marL="0" marR="0" indent="0" algn="l" defTabSz="914400" rtl="0" fontAlgn="auto" latinLnBrk="0" hangingPunct="0">
      <a:lnSpc>
        <a:spcPct val="100000"/>
      </a:lnSpc>
      <a:spcBef>
        <a:spcPts val="0"/>
      </a:spcBef>
      <a:spcAft>
        <a:spcPts val="0"/>
      </a:spcAft>
      <a:buClrTx/>
      <a:buSzTx/>
      <a:buFontTx/>
      <a:buNone/>
      <a:tabLst/>
      <a:defRPr kumimoji="0" sz="7600" b="1" i="0" u="none" strike="noStrike" cap="none" spc="0" normalizeH="0" baseline="0">
        <a:ln>
          <a:noFill/>
        </a:ln>
        <a:solidFill>
          <a:srgbClr val="000000"/>
        </a:solidFill>
        <a:effectLst/>
        <a:uFillTx/>
        <a:latin typeface="+mj-lt"/>
        <a:ea typeface="+mj-ea"/>
        <a:cs typeface="+mj-cs"/>
        <a:sym typeface="Arial"/>
      </a:defRPr>
    </a:lvl5pPr>
    <a:lvl6pPr marL="0" marR="0" indent="0" algn="l" defTabSz="914400" rtl="0" fontAlgn="auto" latinLnBrk="0" hangingPunct="0">
      <a:lnSpc>
        <a:spcPct val="100000"/>
      </a:lnSpc>
      <a:spcBef>
        <a:spcPts val="0"/>
      </a:spcBef>
      <a:spcAft>
        <a:spcPts val="0"/>
      </a:spcAft>
      <a:buClrTx/>
      <a:buSzTx/>
      <a:buFontTx/>
      <a:buNone/>
      <a:tabLst/>
      <a:defRPr kumimoji="0" sz="7600" b="1" i="0" u="none" strike="noStrike" cap="none" spc="0" normalizeH="0" baseline="0">
        <a:ln>
          <a:noFill/>
        </a:ln>
        <a:solidFill>
          <a:srgbClr val="000000"/>
        </a:solidFill>
        <a:effectLst/>
        <a:uFillTx/>
        <a:latin typeface="+mj-lt"/>
        <a:ea typeface="+mj-ea"/>
        <a:cs typeface="+mj-cs"/>
        <a:sym typeface="Arial"/>
      </a:defRPr>
    </a:lvl6pPr>
    <a:lvl7pPr marL="0" marR="0" indent="0" algn="l" defTabSz="914400" rtl="0" fontAlgn="auto" latinLnBrk="0" hangingPunct="0">
      <a:lnSpc>
        <a:spcPct val="100000"/>
      </a:lnSpc>
      <a:spcBef>
        <a:spcPts val="0"/>
      </a:spcBef>
      <a:spcAft>
        <a:spcPts val="0"/>
      </a:spcAft>
      <a:buClrTx/>
      <a:buSzTx/>
      <a:buFontTx/>
      <a:buNone/>
      <a:tabLst/>
      <a:defRPr kumimoji="0" sz="7600" b="1" i="0" u="none" strike="noStrike" cap="none" spc="0" normalizeH="0" baseline="0">
        <a:ln>
          <a:noFill/>
        </a:ln>
        <a:solidFill>
          <a:srgbClr val="000000"/>
        </a:solidFill>
        <a:effectLst/>
        <a:uFillTx/>
        <a:latin typeface="+mj-lt"/>
        <a:ea typeface="+mj-ea"/>
        <a:cs typeface="+mj-cs"/>
        <a:sym typeface="Arial"/>
      </a:defRPr>
    </a:lvl7pPr>
    <a:lvl8pPr marL="0" marR="0" indent="0" algn="l" defTabSz="914400" rtl="0" fontAlgn="auto" latinLnBrk="0" hangingPunct="0">
      <a:lnSpc>
        <a:spcPct val="100000"/>
      </a:lnSpc>
      <a:spcBef>
        <a:spcPts val="0"/>
      </a:spcBef>
      <a:spcAft>
        <a:spcPts val="0"/>
      </a:spcAft>
      <a:buClrTx/>
      <a:buSzTx/>
      <a:buFontTx/>
      <a:buNone/>
      <a:tabLst/>
      <a:defRPr kumimoji="0" sz="7600" b="1" i="0" u="none" strike="noStrike" cap="none" spc="0" normalizeH="0" baseline="0">
        <a:ln>
          <a:noFill/>
        </a:ln>
        <a:solidFill>
          <a:srgbClr val="000000"/>
        </a:solidFill>
        <a:effectLst/>
        <a:uFillTx/>
        <a:latin typeface="+mj-lt"/>
        <a:ea typeface="+mj-ea"/>
        <a:cs typeface="+mj-cs"/>
        <a:sym typeface="Arial"/>
      </a:defRPr>
    </a:lvl8pPr>
    <a:lvl9pPr marL="0" marR="0" indent="0" algn="l" defTabSz="914400" rtl="0" fontAlgn="auto" latinLnBrk="0" hangingPunct="0">
      <a:lnSpc>
        <a:spcPct val="100000"/>
      </a:lnSpc>
      <a:spcBef>
        <a:spcPts val="0"/>
      </a:spcBef>
      <a:spcAft>
        <a:spcPts val="0"/>
      </a:spcAft>
      <a:buClrTx/>
      <a:buSzTx/>
      <a:buFontTx/>
      <a:buNone/>
      <a:tabLst/>
      <a:defRPr kumimoji="0" sz="7600" b="1" i="0" u="none" strike="noStrike" cap="none" spc="0" normalizeH="0" baseline="0">
        <a:ln>
          <a:noFill/>
        </a:ln>
        <a:solidFill>
          <a:srgbClr val="000000"/>
        </a:solidFill>
        <a:effectLst/>
        <a:uFillTx/>
        <a:latin typeface="+mj-lt"/>
        <a:ea typeface="+mj-ea"/>
        <a:cs typeface="+mj-cs"/>
        <a:sym typeface="Arial"/>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VANDEVOIR Melanie (ECHO-EXT)" initials="VM("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62C6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7F3F4"/>
          </a:solidFill>
        </a:fill>
      </a:tcStyle>
    </a:wholeTbl>
    <a:band2H>
      <a:tcTxStyle/>
      <a:tcStyle>
        <a:tcBdr/>
        <a:fill>
          <a:solidFill>
            <a:srgbClr val="F3F9FA"/>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BDBDB"/>
          </a:solidFill>
        </a:fill>
      </a:tcStyle>
    </a:wholeTbl>
    <a:band2H>
      <a:tcTxStyle/>
      <a:tcStyle>
        <a:tcBdr/>
        <a:fill>
          <a:solidFill>
            <a:srgbClr val="EEEEEE"/>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CCCD9"/>
          </a:solidFill>
        </a:fill>
      </a:tcStyle>
    </a:wholeTbl>
    <a:band2H>
      <a:tcTxStyle/>
      <a:tcStyle>
        <a:tcBdr/>
        <a:fill>
          <a:solidFill>
            <a:srgbClr val="E7E7ED"/>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5940675A-B579-460E-94D1-54222C63F5DA}" styleName="Bez stylu, mřížka tabulky">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17" autoAdjust="0"/>
    <p:restoredTop sz="96357" autoAdjust="0"/>
  </p:normalViewPr>
  <p:slideViewPr>
    <p:cSldViewPr snapToGrid="0">
      <p:cViewPr varScale="1">
        <p:scale>
          <a:sx n="86" d="100"/>
          <a:sy n="86" d="100"/>
        </p:scale>
        <p:origin x="538" y="67"/>
      </p:cViewPr>
      <p:guideLst/>
    </p:cSldViewPr>
  </p:slideViewPr>
  <p:notesTextViewPr>
    <p:cViewPr>
      <p:scale>
        <a:sx n="1" d="1"/>
        <a:sy n="1" d="1"/>
      </p:scale>
      <p:origin x="0" y="0"/>
    </p:cViewPr>
  </p:notesTextViewPr>
  <p:sorterViewPr>
    <p:cViewPr varScale="1">
      <p:scale>
        <a:sx n="100" d="100"/>
        <a:sy n="100" d="100"/>
      </p:scale>
      <p:origin x="0" y="0"/>
    </p:cViewPr>
  </p:sorterViewPr>
  <p:notesViewPr>
    <p:cSldViewPr snapToGrid="0">
      <p:cViewPr varScale="1">
        <p:scale>
          <a:sx n="60" d="100"/>
          <a:sy n="60" d="100"/>
        </p:scale>
        <p:origin x="3187" y="14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2" name="Shape 122"/>
          <p:cNvSpPr>
            <a:spLocks noGrp="1" noRot="1" noChangeAspect="1"/>
          </p:cNvSpPr>
          <p:nvPr>
            <p:ph type="sldImg"/>
          </p:nvPr>
        </p:nvSpPr>
        <p:spPr>
          <a:xfrm>
            <a:off x="1143000" y="685800"/>
            <a:ext cx="4572000" cy="3429000"/>
          </a:xfrm>
          <a:prstGeom prst="rect">
            <a:avLst/>
          </a:prstGeom>
        </p:spPr>
        <p:txBody>
          <a:bodyPr/>
          <a:lstStyle/>
          <a:p>
            <a:endParaRPr/>
          </a:p>
        </p:txBody>
      </p:sp>
      <p:sp>
        <p:nvSpPr>
          <p:cNvPr id="123" name="Shape 123"/>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spcBef>
        <a:spcPts val="400"/>
      </a:spcBef>
      <a:defRPr sz="1200">
        <a:latin typeface="+mj-lt"/>
        <a:ea typeface="+mj-ea"/>
        <a:cs typeface="+mj-cs"/>
        <a:sym typeface="Arial"/>
      </a:defRPr>
    </a:lvl1pPr>
    <a:lvl2pPr indent="228600" latinLnBrk="0">
      <a:spcBef>
        <a:spcPts val="400"/>
      </a:spcBef>
      <a:defRPr sz="1200">
        <a:latin typeface="+mj-lt"/>
        <a:ea typeface="+mj-ea"/>
        <a:cs typeface="+mj-cs"/>
        <a:sym typeface="Arial"/>
      </a:defRPr>
    </a:lvl2pPr>
    <a:lvl3pPr indent="457200" latinLnBrk="0">
      <a:spcBef>
        <a:spcPts val="400"/>
      </a:spcBef>
      <a:defRPr sz="1200">
        <a:latin typeface="+mj-lt"/>
        <a:ea typeface="+mj-ea"/>
        <a:cs typeface="+mj-cs"/>
        <a:sym typeface="Arial"/>
      </a:defRPr>
    </a:lvl3pPr>
    <a:lvl4pPr indent="685800" latinLnBrk="0">
      <a:spcBef>
        <a:spcPts val="400"/>
      </a:spcBef>
      <a:defRPr sz="1200">
        <a:latin typeface="+mj-lt"/>
        <a:ea typeface="+mj-ea"/>
        <a:cs typeface="+mj-cs"/>
        <a:sym typeface="Arial"/>
      </a:defRPr>
    </a:lvl4pPr>
    <a:lvl5pPr indent="914400" latinLnBrk="0">
      <a:spcBef>
        <a:spcPts val="400"/>
      </a:spcBef>
      <a:defRPr sz="1200">
        <a:latin typeface="+mj-lt"/>
        <a:ea typeface="+mj-ea"/>
        <a:cs typeface="+mj-cs"/>
        <a:sym typeface="Arial"/>
      </a:defRPr>
    </a:lvl5pPr>
    <a:lvl6pPr indent="1143000" latinLnBrk="0">
      <a:spcBef>
        <a:spcPts val="400"/>
      </a:spcBef>
      <a:defRPr sz="1200">
        <a:latin typeface="+mj-lt"/>
        <a:ea typeface="+mj-ea"/>
        <a:cs typeface="+mj-cs"/>
        <a:sym typeface="Arial"/>
      </a:defRPr>
    </a:lvl6pPr>
    <a:lvl7pPr indent="1371600" latinLnBrk="0">
      <a:spcBef>
        <a:spcPts val="400"/>
      </a:spcBef>
      <a:defRPr sz="1200">
        <a:latin typeface="+mj-lt"/>
        <a:ea typeface="+mj-ea"/>
        <a:cs typeface="+mj-cs"/>
        <a:sym typeface="Arial"/>
      </a:defRPr>
    </a:lvl7pPr>
    <a:lvl8pPr indent="1600200" latinLnBrk="0">
      <a:spcBef>
        <a:spcPts val="400"/>
      </a:spcBef>
      <a:defRPr sz="1200">
        <a:latin typeface="+mj-lt"/>
        <a:ea typeface="+mj-ea"/>
        <a:cs typeface="+mj-cs"/>
        <a:sym typeface="Arial"/>
      </a:defRPr>
    </a:lvl8pPr>
    <a:lvl9pPr indent="1828800" latinLnBrk="0">
      <a:spcBef>
        <a:spcPts val="400"/>
      </a:spcBef>
      <a:defRPr sz="1200">
        <a:latin typeface="+mj-lt"/>
        <a:ea typeface="+mj-ea"/>
        <a:cs typeface="+mj-cs"/>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9CF2995-AB43-4B7C-B8CD-9DC7C3692A9C}" type="slidenum">
              <a:rPr lang="en-GB" smtClean="0"/>
              <a:t>1</a:t>
            </a:fld>
            <a:endParaRPr lang="en-GB"/>
          </a:p>
        </p:txBody>
      </p:sp>
    </p:spTree>
    <p:extLst>
      <p:ext uri="{BB962C8B-B14F-4D97-AF65-F5344CB8AC3E}">
        <p14:creationId xmlns:p14="http://schemas.microsoft.com/office/powerpoint/2010/main" val="3451901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096259-9BA6-A9DC-0504-4EAB327EE1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D53F6A-82EA-B662-02AF-38CA5B66518A}"/>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67A1ED67-75A7-5015-7442-FD6DA0B89DE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9530AA8-DBEB-4AB1-3F4D-130419FD925C}"/>
              </a:ext>
            </a:extLst>
          </p:cNvPr>
          <p:cNvSpPr>
            <a:spLocks noGrp="1"/>
          </p:cNvSpPr>
          <p:nvPr>
            <p:ph type="sldNum" sz="quarter" idx="10"/>
          </p:nvPr>
        </p:nvSpPr>
        <p:spPr/>
        <p:txBody>
          <a:bodyPr/>
          <a:lstStyle/>
          <a:p>
            <a:fld id="{59CF2995-AB43-4B7C-B8CD-9DC7C3692A9C}" type="slidenum">
              <a:rPr lang="en-GB" smtClean="0"/>
              <a:t>2</a:t>
            </a:fld>
            <a:endParaRPr lang="en-GB"/>
          </a:p>
        </p:txBody>
      </p:sp>
    </p:spTree>
    <p:extLst>
      <p:ext uri="{BB962C8B-B14F-4D97-AF65-F5344CB8AC3E}">
        <p14:creationId xmlns:p14="http://schemas.microsoft.com/office/powerpoint/2010/main" val="37720027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2A863-941C-1C34-8341-DC40951298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9A3840-68DA-676A-AD62-7283BF6A755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56D0EFD8-431B-91E7-3429-65075AE01DC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CC44009-A779-2F1A-5021-3EE3BF6CAD15}"/>
              </a:ext>
            </a:extLst>
          </p:cNvPr>
          <p:cNvSpPr>
            <a:spLocks noGrp="1"/>
          </p:cNvSpPr>
          <p:nvPr>
            <p:ph type="sldNum" sz="quarter" idx="10"/>
          </p:nvPr>
        </p:nvSpPr>
        <p:spPr/>
        <p:txBody>
          <a:bodyPr/>
          <a:lstStyle/>
          <a:p>
            <a:fld id="{59CF2995-AB43-4B7C-B8CD-9DC7C3692A9C}" type="slidenum">
              <a:rPr lang="en-GB" smtClean="0"/>
              <a:t>3</a:t>
            </a:fld>
            <a:endParaRPr lang="en-GB"/>
          </a:p>
        </p:txBody>
      </p:sp>
    </p:spTree>
    <p:extLst>
      <p:ext uri="{BB962C8B-B14F-4D97-AF65-F5344CB8AC3E}">
        <p14:creationId xmlns:p14="http://schemas.microsoft.com/office/powerpoint/2010/main" val="36293527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2FE0C-1603-11A0-9A4D-7AE6C14F76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3288C9-B024-D3AE-0C9E-792938D08936}"/>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13B3B9F4-2CF9-FD54-26C5-BFB26F4B86C2}"/>
              </a:ext>
            </a:extLst>
          </p:cNvPr>
          <p:cNvSpPr>
            <a:spLocks noGrp="1"/>
          </p:cNvSpPr>
          <p:nvPr>
            <p:ph type="sldNum" sz="quarter" idx="5"/>
          </p:nvPr>
        </p:nvSpPr>
        <p:spPr/>
        <p:txBody>
          <a:bodyPr/>
          <a:lstStyle/>
          <a:p>
            <a:fld id="{54401177-3FB1-486A-87F2-DF298C6F7805}" type="slidenum">
              <a:rPr lang="en-IE" smtClean="0"/>
              <a:t>4</a:t>
            </a:fld>
            <a:endParaRPr lang="en-IE"/>
          </a:p>
        </p:txBody>
      </p:sp>
      <p:sp>
        <p:nvSpPr>
          <p:cNvPr id="6" name="Zástupný symbol pro poznámky 5">
            <a:extLst>
              <a:ext uri="{FF2B5EF4-FFF2-40B4-BE49-F238E27FC236}">
                <a16:creationId xmlns:a16="http://schemas.microsoft.com/office/drawing/2014/main" id="{534D4D15-B97F-FED1-BF78-0E7A65DC8A93}"/>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17355194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1F7CE9-1AF8-195D-19A1-3FBC84C36D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74AC69-815B-1EC8-751A-0815E675CCE9}"/>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EEFB627C-044F-91DB-EB01-817F79553886}"/>
              </a:ext>
            </a:extLst>
          </p:cNvPr>
          <p:cNvSpPr>
            <a:spLocks noGrp="1"/>
          </p:cNvSpPr>
          <p:nvPr>
            <p:ph type="sldNum" sz="quarter" idx="5"/>
          </p:nvPr>
        </p:nvSpPr>
        <p:spPr/>
        <p:txBody>
          <a:bodyPr/>
          <a:lstStyle/>
          <a:p>
            <a:fld id="{54401177-3FB1-486A-87F2-DF298C6F7805}" type="slidenum">
              <a:rPr lang="en-IE" smtClean="0"/>
              <a:t>5</a:t>
            </a:fld>
            <a:endParaRPr lang="en-IE"/>
          </a:p>
        </p:txBody>
      </p:sp>
      <p:sp>
        <p:nvSpPr>
          <p:cNvPr id="6" name="Zástupný symbol pro poznámky 5">
            <a:extLst>
              <a:ext uri="{FF2B5EF4-FFF2-40B4-BE49-F238E27FC236}">
                <a16:creationId xmlns:a16="http://schemas.microsoft.com/office/drawing/2014/main" id="{D3585A24-1DEA-39CA-9FD9-1DC7416F38AF}"/>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24653676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26669-ECD1-A8F5-79D4-10B2A7F915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2F2DCB-5C4F-1E44-E3F9-949740966612}"/>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DDD75790-688A-5667-3400-F3E519FE0EF9}"/>
              </a:ext>
            </a:extLst>
          </p:cNvPr>
          <p:cNvSpPr>
            <a:spLocks noGrp="1"/>
          </p:cNvSpPr>
          <p:nvPr>
            <p:ph type="sldNum" sz="quarter" idx="5"/>
          </p:nvPr>
        </p:nvSpPr>
        <p:spPr/>
        <p:txBody>
          <a:bodyPr/>
          <a:lstStyle/>
          <a:p>
            <a:fld id="{54401177-3FB1-486A-87F2-DF298C6F7805}" type="slidenum">
              <a:rPr lang="en-IE" smtClean="0"/>
              <a:t>6</a:t>
            </a:fld>
            <a:endParaRPr lang="en-IE"/>
          </a:p>
        </p:txBody>
      </p:sp>
      <p:sp>
        <p:nvSpPr>
          <p:cNvPr id="6" name="Zástupný symbol pro poznámky 5">
            <a:extLst>
              <a:ext uri="{FF2B5EF4-FFF2-40B4-BE49-F238E27FC236}">
                <a16:creationId xmlns:a16="http://schemas.microsoft.com/office/drawing/2014/main" id="{8CF36FC8-8C9C-0B4E-4324-ADA160EAE427}"/>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28138940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8D12E6-CC0F-5960-7FC7-D77DB7A899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5CE236-24FB-C069-404A-65097514A5B9}"/>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AD7CBA42-2764-2AB0-728A-2660DEDAB3B9}"/>
              </a:ext>
            </a:extLst>
          </p:cNvPr>
          <p:cNvSpPr>
            <a:spLocks noGrp="1"/>
          </p:cNvSpPr>
          <p:nvPr>
            <p:ph type="sldNum" sz="quarter" idx="5"/>
          </p:nvPr>
        </p:nvSpPr>
        <p:spPr/>
        <p:txBody>
          <a:bodyPr/>
          <a:lstStyle/>
          <a:p>
            <a:fld id="{54401177-3FB1-486A-87F2-DF298C6F7805}" type="slidenum">
              <a:rPr lang="en-IE" smtClean="0"/>
              <a:t>7</a:t>
            </a:fld>
            <a:endParaRPr lang="en-IE"/>
          </a:p>
        </p:txBody>
      </p:sp>
      <p:sp>
        <p:nvSpPr>
          <p:cNvPr id="6" name="Zástupný symbol pro poznámky 5">
            <a:extLst>
              <a:ext uri="{FF2B5EF4-FFF2-40B4-BE49-F238E27FC236}">
                <a16:creationId xmlns:a16="http://schemas.microsoft.com/office/drawing/2014/main" id="{2C5FD93A-D0EA-3391-0E80-CC80B02A118B}"/>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13835180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9461D-F58D-29EB-4AAB-F553F86A44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FC6498-DB1C-4B30-ED4C-8C7A7FB5F071}"/>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8607530B-1B6B-C039-D7C7-EC596173E80C}"/>
              </a:ext>
            </a:extLst>
          </p:cNvPr>
          <p:cNvSpPr>
            <a:spLocks noGrp="1"/>
          </p:cNvSpPr>
          <p:nvPr>
            <p:ph type="sldNum" sz="quarter" idx="5"/>
          </p:nvPr>
        </p:nvSpPr>
        <p:spPr/>
        <p:txBody>
          <a:bodyPr/>
          <a:lstStyle/>
          <a:p>
            <a:fld id="{54401177-3FB1-486A-87F2-DF298C6F7805}" type="slidenum">
              <a:rPr lang="en-IE" smtClean="0"/>
              <a:t>8</a:t>
            </a:fld>
            <a:endParaRPr lang="en-IE"/>
          </a:p>
        </p:txBody>
      </p:sp>
      <p:sp>
        <p:nvSpPr>
          <p:cNvPr id="6" name="Zástupný symbol pro poznámky 5">
            <a:extLst>
              <a:ext uri="{FF2B5EF4-FFF2-40B4-BE49-F238E27FC236}">
                <a16:creationId xmlns:a16="http://schemas.microsoft.com/office/drawing/2014/main" id="{38194036-7A0E-D3B2-3657-9AF63A126515}"/>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27765524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93BB2-8514-288E-93D1-EFD5237023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DE9B48-EA49-C198-1AFD-FED3DFF87FE1}"/>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72495FFA-CE1B-4B93-BC6A-C445B57AAA01}"/>
              </a:ext>
            </a:extLst>
          </p:cNvPr>
          <p:cNvSpPr>
            <a:spLocks noGrp="1"/>
          </p:cNvSpPr>
          <p:nvPr>
            <p:ph type="sldNum" sz="quarter" idx="5"/>
          </p:nvPr>
        </p:nvSpPr>
        <p:spPr/>
        <p:txBody>
          <a:bodyPr/>
          <a:lstStyle/>
          <a:p>
            <a:fld id="{54401177-3FB1-486A-87F2-DF298C6F7805}" type="slidenum">
              <a:rPr lang="en-IE" smtClean="0"/>
              <a:t>9</a:t>
            </a:fld>
            <a:endParaRPr lang="en-IE"/>
          </a:p>
        </p:txBody>
      </p:sp>
      <p:sp>
        <p:nvSpPr>
          <p:cNvPr id="6" name="Zástupný symbol pro poznámky 5">
            <a:extLst>
              <a:ext uri="{FF2B5EF4-FFF2-40B4-BE49-F238E27FC236}">
                <a16:creationId xmlns:a16="http://schemas.microsoft.com/office/drawing/2014/main" id="{217351E7-D0E6-2AA5-E4BA-C015B761FF73}"/>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1898272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30138C-8DE8-7FE3-D502-00020BEEC3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47305C-7D5D-E065-19E6-A43CFE25C3E3}"/>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5E0C7C0D-FB1E-F49C-2269-5E43EEB5611F}"/>
              </a:ext>
            </a:extLst>
          </p:cNvPr>
          <p:cNvSpPr>
            <a:spLocks noGrp="1"/>
          </p:cNvSpPr>
          <p:nvPr>
            <p:ph type="sldNum" sz="quarter" idx="5"/>
          </p:nvPr>
        </p:nvSpPr>
        <p:spPr/>
        <p:txBody>
          <a:bodyPr/>
          <a:lstStyle/>
          <a:p>
            <a:fld id="{54401177-3FB1-486A-87F2-DF298C6F7805}" type="slidenum">
              <a:rPr lang="en-IE" smtClean="0"/>
              <a:t>10</a:t>
            </a:fld>
            <a:endParaRPr lang="en-IE"/>
          </a:p>
        </p:txBody>
      </p:sp>
      <p:sp>
        <p:nvSpPr>
          <p:cNvPr id="6" name="Zástupný symbol pro poznámky 5">
            <a:extLst>
              <a:ext uri="{FF2B5EF4-FFF2-40B4-BE49-F238E27FC236}">
                <a16:creationId xmlns:a16="http://schemas.microsoft.com/office/drawing/2014/main" id="{D9D81C09-3BA9-304D-40BC-4BA25AF9A91E}"/>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14994573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6F9A7A-B86C-1868-8CAE-9BAE579D0B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848930-FE28-E553-AD76-A64F4A599071}"/>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EE5CE4BE-0682-BD06-0C24-EA2440C7753A}"/>
              </a:ext>
            </a:extLst>
          </p:cNvPr>
          <p:cNvSpPr>
            <a:spLocks noGrp="1"/>
          </p:cNvSpPr>
          <p:nvPr>
            <p:ph type="sldNum" sz="quarter" idx="5"/>
          </p:nvPr>
        </p:nvSpPr>
        <p:spPr/>
        <p:txBody>
          <a:bodyPr/>
          <a:lstStyle/>
          <a:p>
            <a:fld id="{54401177-3FB1-486A-87F2-DF298C6F7805}" type="slidenum">
              <a:rPr lang="en-IE" smtClean="0"/>
              <a:t>11</a:t>
            </a:fld>
            <a:endParaRPr lang="en-IE"/>
          </a:p>
        </p:txBody>
      </p:sp>
      <p:sp>
        <p:nvSpPr>
          <p:cNvPr id="6" name="Zástupný symbol pro poznámky 5">
            <a:extLst>
              <a:ext uri="{FF2B5EF4-FFF2-40B4-BE49-F238E27FC236}">
                <a16:creationId xmlns:a16="http://schemas.microsoft.com/office/drawing/2014/main" id="{42C0F324-4D1B-A947-72E4-7607552C1F73}"/>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20881391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DDAE53-5591-AFF4-F912-64A8006448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498636-2D95-2518-E143-3DD1CC046437}"/>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2741C237-C602-BC1C-BAF3-5C0F300A3EF8}"/>
              </a:ext>
            </a:extLst>
          </p:cNvPr>
          <p:cNvSpPr>
            <a:spLocks noGrp="1"/>
          </p:cNvSpPr>
          <p:nvPr>
            <p:ph type="sldNum" sz="quarter" idx="5"/>
          </p:nvPr>
        </p:nvSpPr>
        <p:spPr/>
        <p:txBody>
          <a:bodyPr/>
          <a:lstStyle/>
          <a:p>
            <a:fld id="{54401177-3FB1-486A-87F2-DF298C6F7805}" type="slidenum">
              <a:rPr lang="en-IE" smtClean="0"/>
              <a:t>12</a:t>
            </a:fld>
            <a:endParaRPr lang="en-IE"/>
          </a:p>
        </p:txBody>
      </p:sp>
      <p:sp>
        <p:nvSpPr>
          <p:cNvPr id="6" name="Zástupný symbol pro poznámky 5">
            <a:extLst>
              <a:ext uri="{FF2B5EF4-FFF2-40B4-BE49-F238E27FC236}">
                <a16:creationId xmlns:a16="http://schemas.microsoft.com/office/drawing/2014/main" id="{51401D78-7C2C-69C7-3255-34501DBA5AA5}"/>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21357135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77570A-7073-8405-3641-445E21A5A1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F9461F-91AE-7A26-43FA-ABDB4A053DD6}"/>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D1F868D6-1946-C075-A87A-698CDE7E4E23}"/>
              </a:ext>
            </a:extLst>
          </p:cNvPr>
          <p:cNvSpPr>
            <a:spLocks noGrp="1"/>
          </p:cNvSpPr>
          <p:nvPr>
            <p:ph type="sldNum" sz="quarter" idx="5"/>
          </p:nvPr>
        </p:nvSpPr>
        <p:spPr/>
        <p:txBody>
          <a:bodyPr/>
          <a:lstStyle/>
          <a:p>
            <a:fld id="{54401177-3FB1-486A-87F2-DF298C6F7805}" type="slidenum">
              <a:rPr lang="en-IE" smtClean="0"/>
              <a:t>13</a:t>
            </a:fld>
            <a:endParaRPr lang="en-IE"/>
          </a:p>
        </p:txBody>
      </p:sp>
      <p:sp>
        <p:nvSpPr>
          <p:cNvPr id="6" name="Zástupný symbol pro poznámky 5">
            <a:extLst>
              <a:ext uri="{FF2B5EF4-FFF2-40B4-BE49-F238E27FC236}">
                <a16:creationId xmlns:a16="http://schemas.microsoft.com/office/drawing/2014/main" id="{78E95C7E-B31E-0E7D-691B-61A1DB699A02}"/>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22307726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D4EEA9-2B6F-3DC7-F82A-026C2A2123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F81B53-33D7-EA52-1225-0DB89B6615CD}"/>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36C9DE1C-F739-EF59-DCDD-EB3671D7E995}"/>
              </a:ext>
            </a:extLst>
          </p:cNvPr>
          <p:cNvSpPr>
            <a:spLocks noGrp="1"/>
          </p:cNvSpPr>
          <p:nvPr>
            <p:ph type="sldNum" sz="quarter" idx="5"/>
          </p:nvPr>
        </p:nvSpPr>
        <p:spPr/>
        <p:txBody>
          <a:bodyPr/>
          <a:lstStyle/>
          <a:p>
            <a:fld id="{54401177-3FB1-486A-87F2-DF298C6F7805}" type="slidenum">
              <a:rPr lang="en-IE" smtClean="0"/>
              <a:t>14</a:t>
            </a:fld>
            <a:endParaRPr lang="en-IE"/>
          </a:p>
        </p:txBody>
      </p:sp>
      <p:sp>
        <p:nvSpPr>
          <p:cNvPr id="6" name="Zástupný symbol pro poznámky 5">
            <a:extLst>
              <a:ext uri="{FF2B5EF4-FFF2-40B4-BE49-F238E27FC236}">
                <a16:creationId xmlns:a16="http://schemas.microsoft.com/office/drawing/2014/main" id="{78485966-A243-08DE-7D37-75702474EBDA}"/>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1047032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05A01-779A-D17C-5A42-EACEE1C13D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1B33C7-468B-5BDE-B057-1FE073AF7C10}"/>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7D6FFD85-3261-6590-9A6C-9F4F002CF2D2}"/>
              </a:ext>
            </a:extLst>
          </p:cNvPr>
          <p:cNvSpPr>
            <a:spLocks noGrp="1"/>
          </p:cNvSpPr>
          <p:nvPr>
            <p:ph type="sldNum" sz="quarter" idx="5"/>
          </p:nvPr>
        </p:nvSpPr>
        <p:spPr/>
        <p:txBody>
          <a:bodyPr/>
          <a:lstStyle/>
          <a:p>
            <a:fld id="{54401177-3FB1-486A-87F2-DF298C6F7805}" type="slidenum">
              <a:rPr lang="en-IE" smtClean="0"/>
              <a:t>15</a:t>
            </a:fld>
            <a:endParaRPr lang="en-IE"/>
          </a:p>
        </p:txBody>
      </p:sp>
      <p:sp>
        <p:nvSpPr>
          <p:cNvPr id="6" name="Zástupný symbol pro poznámky 5">
            <a:extLst>
              <a:ext uri="{FF2B5EF4-FFF2-40B4-BE49-F238E27FC236}">
                <a16:creationId xmlns:a16="http://schemas.microsoft.com/office/drawing/2014/main" id="{77931F34-BFC3-053E-B144-B39AF900098C}"/>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1347385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1A166D-535E-ED3A-55DC-22F5B2B0C8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324C6D-C7D9-337E-2D65-163100AAE3C7}"/>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5277D0B5-D527-87D9-12FD-2269A007B05D}"/>
              </a:ext>
            </a:extLst>
          </p:cNvPr>
          <p:cNvSpPr>
            <a:spLocks noGrp="1"/>
          </p:cNvSpPr>
          <p:nvPr>
            <p:ph type="sldNum" sz="quarter" idx="5"/>
          </p:nvPr>
        </p:nvSpPr>
        <p:spPr/>
        <p:txBody>
          <a:bodyPr/>
          <a:lstStyle/>
          <a:p>
            <a:fld id="{54401177-3FB1-486A-87F2-DF298C6F7805}" type="slidenum">
              <a:rPr lang="en-IE" smtClean="0"/>
              <a:t>16</a:t>
            </a:fld>
            <a:endParaRPr lang="en-IE"/>
          </a:p>
        </p:txBody>
      </p:sp>
      <p:sp>
        <p:nvSpPr>
          <p:cNvPr id="6" name="Zástupný symbol pro poznámky 5">
            <a:extLst>
              <a:ext uri="{FF2B5EF4-FFF2-40B4-BE49-F238E27FC236}">
                <a16:creationId xmlns:a16="http://schemas.microsoft.com/office/drawing/2014/main" id="{BC2CB382-7AF5-86BD-81B8-5F2CF3F006DB}"/>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22717474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1EFDDB-F657-87B9-AE83-6CD8092755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810911-1A51-6DBD-B6E2-0E62A45C48E0}"/>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CD79AD96-D5B7-14CD-9025-D50E673BC919}"/>
              </a:ext>
            </a:extLst>
          </p:cNvPr>
          <p:cNvSpPr>
            <a:spLocks noGrp="1"/>
          </p:cNvSpPr>
          <p:nvPr>
            <p:ph type="sldNum" sz="quarter" idx="5"/>
          </p:nvPr>
        </p:nvSpPr>
        <p:spPr/>
        <p:txBody>
          <a:bodyPr/>
          <a:lstStyle/>
          <a:p>
            <a:fld id="{54401177-3FB1-486A-87F2-DF298C6F7805}" type="slidenum">
              <a:rPr lang="en-IE" smtClean="0"/>
              <a:t>17</a:t>
            </a:fld>
            <a:endParaRPr lang="en-IE"/>
          </a:p>
        </p:txBody>
      </p:sp>
      <p:sp>
        <p:nvSpPr>
          <p:cNvPr id="6" name="Zástupný symbol pro poznámky 5">
            <a:extLst>
              <a:ext uri="{FF2B5EF4-FFF2-40B4-BE49-F238E27FC236}">
                <a16:creationId xmlns:a16="http://schemas.microsoft.com/office/drawing/2014/main" id="{ED0C92EA-A6D7-43F6-E780-F4C84B51D5EE}"/>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8364087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FC1280-AEE5-AC39-2160-C1C1907D41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6AE5BC-F03F-C02A-7669-A1E4A73FC293}"/>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D5DA2871-5F7B-D033-6462-D3E838E565F2}"/>
              </a:ext>
            </a:extLst>
          </p:cNvPr>
          <p:cNvSpPr>
            <a:spLocks noGrp="1"/>
          </p:cNvSpPr>
          <p:nvPr>
            <p:ph type="sldNum" sz="quarter" idx="5"/>
          </p:nvPr>
        </p:nvSpPr>
        <p:spPr/>
        <p:txBody>
          <a:bodyPr/>
          <a:lstStyle/>
          <a:p>
            <a:fld id="{54401177-3FB1-486A-87F2-DF298C6F7805}" type="slidenum">
              <a:rPr lang="en-IE" smtClean="0"/>
              <a:t>18</a:t>
            </a:fld>
            <a:endParaRPr lang="en-IE"/>
          </a:p>
        </p:txBody>
      </p:sp>
      <p:sp>
        <p:nvSpPr>
          <p:cNvPr id="6" name="Zástupný symbol pro poznámky 5">
            <a:extLst>
              <a:ext uri="{FF2B5EF4-FFF2-40B4-BE49-F238E27FC236}">
                <a16:creationId xmlns:a16="http://schemas.microsoft.com/office/drawing/2014/main" id="{E98F03F9-14A9-C1AA-02C9-ADDCA2922118}"/>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34729559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B58BF9-D65C-3BF2-DB15-98DAED9EF9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20D662-C186-BB65-3AE3-656C4E317F8C}"/>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F16DC66D-A052-0D59-24DB-BD44FE8D1CB9}"/>
              </a:ext>
            </a:extLst>
          </p:cNvPr>
          <p:cNvSpPr>
            <a:spLocks noGrp="1"/>
          </p:cNvSpPr>
          <p:nvPr>
            <p:ph type="sldNum" sz="quarter" idx="5"/>
          </p:nvPr>
        </p:nvSpPr>
        <p:spPr/>
        <p:txBody>
          <a:bodyPr/>
          <a:lstStyle/>
          <a:p>
            <a:fld id="{54401177-3FB1-486A-87F2-DF298C6F7805}" type="slidenum">
              <a:rPr lang="en-IE" smtClean="0"/>
              <a:t>19</a:t>
            </a:fld>
            <a:endParaRPr lang="en-IE"/>
          </a:p>
        </p:txBody>
      </p:sp>
      <p:sp>
        <p:nvSpPr>
          <p:cNvPr id="6" name="Zástupný symbol pro poznámky 5">
            <a:extLst>
              <a:ext uri="{FF2B5EF4-FFF2-40B4-BE49-F238E27FC236}">
                <a16:creationId xmlns:a16="http://schemas.microsoft.com/office/drawing/2014/main" id="{0AC2D8EB-4B90-0B0C-C9E9-092299783AA6}"/>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12563826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840A10-A926-80B3-EF29-F43C5C59BB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4787C6-FD9E-3785-8F90-DEA341479D1C}"/>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DAD464DD-9AB9-ECB2-A5D3-5F1657A35DC3}"/>
              </a:ext>
            </a:extLst>
          </p:cNvPr>
          <p:cNvSpPr>
            <a:spLocks noGrp="1"/>
          </p:cNvSpPr>
          <p:nvPr>
            <p:ph type="sldNum" sz="quarter" idx="5"/>
          </p:nvPr>
        </p:nvSpPr>
        <p:spPr/>
        <p:txBody>
          <a:bodyPr/>
          <a:lstStyle/>
          <a:p>
            <a:fld id="{54401177-3FB1-486A-87F2-DF298C6F7805}" type="slidenum">
              <a:rPr lang="en-IE" smtClean="0"/>
              <a:t>20</a:t>
            </a:fld>
            <a:endParaRPr lang="en-IE"/>
          </a:p>
        </p:txBody>
      </p:sp>
      <p:sp>
        <p:nvSpPr>
          <p:cNvPr id="6" name="Zástupný symbol pro poznámky 5">
            <a:extLst>
              <a:ext uri="{FF2B5EF4-FFF2-40B4-BE49-F238E27FC236}">
                <a16:creationId xmlns:a16="http://schemas.microsoft.com/office/drawing/2014/main" id="{657F1B9D-7524-6E25-F456-F11950284793}"/>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16000227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F28C07-F559-899C-0BEC-0D5B4F1BA5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234FA8-1355-9B9A-70F0-77BFA66BB2ED}"/>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B77DEF44-0E4B-BD70-3B84-42C72AF8D733}"/>
              </a:ext>
            </a:extLst>
          </p:cNvPr>
          <p:cNvSpPr>
            <a:spLocks noGrp="1"/>
          </p:cNvSpPr>
          <p:nvPr>
            <p:ph type="sldNum" sz="quarter" idx="5"/>
          </p:nvPr>
        </p:nvSpPr>
        <p:spPr/>
        <p:txBody>
          <a:bodyPr/>
          <a:lstStyle/>
          <a:p>
            <a:fld id="{54401177-3FB1-486A-87F2-DF298C6F7805}" type="slidenum">
              <a:rPr lang="en-IE" smtClean="0"/>
              <a:t>21</a:t>
            </a:fld>
            <a:endParaRPr lang="en-IE"/>
          </a:p>
        </p:txBody>
      </p:sp>
      <p:sp>
        <p:nvSpPr>
          <p:cNvPr id="6" name="Zástupný symbol pro poznámky 5">
            <a:extLst>
              <a:ext uri="{FF2B5EF4-FFF2-40B4-BE49-F238E27FC236}">
                <a16:creationId xmlns:a16="http://schemas.microsoft.com/office/drawing/2014/main" id="{518D8D82-7D87-A72D-5B52-1BF199EBAC63}"/>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36309383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928720-5D1B-9BBE-D48F-83C9FE38E2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957C4C-3C1E-F6C3-5232-BD175D4216F7}"/>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D977337C-927D-307B-4BAF-342DE4605EBD}"/>
              </a:ext>
            </a:extLst>
          </p:cNvPr>
          <p:cNvSpPr>
            <a:spLocks noGrp="1"/>
          </p:cNvSpPr>
          <p:nvPr>
            <p:ph type="sldNum" sz="quarter" idx="5"/>
          </p:nvPr>
        </p:nvSpPr>
        <p:spPr/>
        <p:txBody>
          <a:bodyPr/>
          <a:lstStyle/>
          <a:p>
            <a:fld id="{54401177-3FB1-486A-87F2-DF298C6F7805}" type="slidenum">
              <a:rPr lang="en-IE" smtClean="0"/>
              <a:t>22</a:t>
            </a:fld>
            <a:endParaRPr lang="en-IE"/>
          </a:p>
        </p:txBody>
      </p:sp>
      <p:sp>
        <p:nvSpPr>
          <p:cNvPr id="6" name="Zástupný symbol pro poznámky 5">
            <a:extLst>
              <a:ext uri="{FF2B5EF4-FFF2-40B4-BE49-F238E27FC236}">
                <a16:creationId xmlns:a16="http://schemas.microsoft.com/office/drawing/2014/main" id="{58376C32-BA8E-04DE-A756-14C750CBEA05}"/>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28654775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704CCF-427A-1F63-FFFA-AE9C5BA0FC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BE0FC2-FF0E-6E55-B56F-EAE3F5935C02}"/>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0C2C8CDE-8AE4-0A37-84A4-E78A5667D783}"/>
              </a:ext>
            </a:extLst>
          </p:cNvPr>
          <p:cNvSpPr>
            <a:spLocks noGrp="1"/>
          </p:cNvSpPr>
          <p:nvPr>
            <p:ph type="sldNum" sz="quarter" idx="5"/>
          </p:nvPr>
        </p:nvSpPr>
        <p:spPr/>
        <p:txBody>
          <a:bodyPr/>
          <a:lstStyle/>
          <a:p>
            <a:fld id="{54401177-3FB1-486A-87F2-DF298C6F7805}" type="slidenum">
              <a:rPr lang="en-IE" smtClean="0"/>
              <a:t>23</a:t>
            </a:fld>
            <a:endParaRPr lang="en-IE"/>
          </a:p>
        </p:txBody>
      </p:sp>
      <p:sp>
        <p:nvSpPr>
          <p:cNvPr id="6" name="Zástupný symbol pro poznámky 5">
            <a:extLst>
              <a:ext uri="{FF2B5EF4-FFF2-40B4-BE49-F238E27FC236}">
                <a16:creationId xmlns:a16="http://schemas.microsoft.com/office/drawing/2014/main" id="{EACED666-293A-32A3-CF55-D8D3CACCF805}"/>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19335512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0AACD3-48A1-66CD-86D6-BA3FBDF9EB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895343-6E16-F134-E748-6B98E2446289}"/>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979521B0-63B6-0F67-7CA0-FB363300E17C}"/>
              </a:ext>
            </a:extLst>
          </p:cNvPr>
          <p:cNvSpPr>
            <a:spLocks noGrp="1"/>
          </p:cNvSpPr>
          <p:nvPr>
            <p:ph type="sldNum" sz="quarter" idx="5"/>
          </p:nvPr>
        </p:nvSpPr>
        <p:spPr/>
        <p:txBody>
          <a:bodyPr/>
          <a:lstStyle/>
          <a:p>
            <a:fld id="{54401177-3FB1-486A-87F2-DF298C6F7805}" type="slidenum">
              <a:rPr lang="en-IE" smtClean="0"/>
              <a:t>24</a:t>
            </a:fld>
            <a:endParaRPr lang="en-IE"/>
          </a:p>
        </p:txBody>
      </p:sp>
      <p:sp>
        <p:nvSpPr>
          <p:cNvPr id="6" name="Zástupný symbol pro poznámky 5">
            <a:extLst>
              <a:ext uri="{FF2B5EF4-FFF2-40B4-BE49-F238E27FC236}">
                <a16:creationId xmlns:a16="http://schemas.microsoft.com/office/drawing/2014/main" id="{8694FFB8-4742-7A73-74D4-F502CE862B0B}"/>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16255287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4491B5-041C-A542-0687-322100C9CD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45647C-A8AC-EB4E-75EA-5AA78B6C8842}"/>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60D49D87-3883-24B1-B4DA-8E7319B16573}"/>
              </a:ext>
            </a:extLst>
          </p:cNvPr>
          <p:cNvSpPr>
            <a:spLocks noGrp="1"/>
          </p:cNvSpPr>
          <p:nvPr>
            <p:ph type="sldNum" sz="quarter" idx="5"/>
          </p:nvPr>
        </p:nvSpPr>
        <p:spPr/>
        <p:txBody>
          <a:bodyPr/>
          <a:lstStyle/>
          <a:p>
            <a:fld id="{54401177-3FB1-486A-87F2-DF298C6F7805}" type="slidenum">
              <a:rPr lang="en-IE" smtClean="0"/>
              <a:t>25</a:t>
            </a:fld>
            <a:endParaRPr lang="en-IE"/>
          </a:p>
        </p:txBody>
      </p:sp>
      <p:sp>
        <p:nvSpPr>
          <p:cNvPr id="6" name="Zástupný symbol pro poznámky 5">
            <a:extLst>
              <a:ext uri="{FF2B5EF4-FFF2-40B4-BE49-F238E27FC236}">
                <a16:creationId xmlns:a16="http://schemas.microsoft.com/office/drawing/2014/main" id="{B0115470-A82F-F2C2-035E-925630CDCBF8}"/>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4402638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DE598F-604E-48AC-99F6-C2CF9977F1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FC95C2-C247-21A8-9D4B-77383EA62872}"/>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5A9B1A50-1EF2-F467-1519-74023F63F71F}"/>
              </a:ext>
            </a:extLst>
          </p:cNvPr>
          <p:cNvSpPr>
            <a:spLocks noGrp="1"/>
          </p:cNvSpPr>
          <p:nvPr>
            <p:ph type="sldNum" sz="quarter" idx="5"/>
          </p:nvPr>
        </p:nvSpPr>
        <p:spPr/>
        <p:txBody>
          <a:bodyPr/>
          <a:lstStyle/>
          <a:p>
            <a:fld id="{54401177-3FB1-486A-87F2-DF298C6F7805}" type="slidenum">
              <a:rPr lang="en-IE" smtClean="0"/>
              <a:t>26</a:t>
            </a:fld>
            <a:endParaRPr lang="en-IE"/>
          </a:p>
        </p:txBody>
      </p:sp>
      <p:sp>
        <p:nvSpPr>
          <p:cNvPr id="6" name="Zástupný symbol pro poznámky 5">
            <a:extLst>
              <a:ext uri="{FF2B5EF4-FFF2-40B4-BE49-F238E27FC236}">
                <a16:creationId xmlns:a16="http://schemas.microsoft.com/office/drawing/2014/main" id="{A1D6EDB4-34BF-AF1D-EF75-AC7271805627}"/>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271618372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33C5A0-A6B5-4ED0-07CA-55F702230D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802905-3E45-708D-4513-6D9334779B8B}"/>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9961DB97-01BF-F590-9FF4-1B12EECFFBCB}"/>
              </a:ext>
            </a:extLst>
          </p:cNvPr>
          <p:cNvSpPr>
            <a:spLocks noGrp="1"/>
          </p:cNvSpPr>
          <p:nvPr>
            <p:ph type="sldNum" sz="quarter" idx="5"/>
          </p:nvPr>
        </p:nvSpPr>
        <p:spPr/>
        <p:txBody>
          <a:bodyPr/>
          <a:lstStyle/>
          <a:p>
            <a:fld id="{54401177-3FB1-486A-87F2-DF298C6F7805}" type="slidenum">
              <a:rPr lang="en-IE" smtClean="0"/>
              <a:t>27</a:t>
            </a:fld>
            <a:endParaRPr lang="en-IE"/>
          </a:p>
        </p:txBody>
      </p:sp>
      <p:sp>
        <p:nvSpPr>
          <p:cNvPr id="6" name="Zástupný symbol pro poznámky 5">
            <a:extLst>
              <a:ext uri="{FF2B5EF4-FFF2-40B4-BE49-F238E27FC236}">
                <a16:creationId xmlns:a16="http://schemas.microsoft.com/office/drawing/2014/main" id="{1BCAFBB3-8113-FA86-49EE-E6092C1B84F3}"/>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42001556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A9D1FE-E87C-54C0-7653-20EAB17B8D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B7508E-F86F-8E24-16A5-5CE8ED761E93}"/>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662B0F31-F8C5-3C4F-AF3E-194EC03CD344}"/>
              </a:ext>
            </a:extLst>
          </p:cNvPr>
          <p:cNvSpPr>
            <a:spLocks noGrp="1"/>
          </p:cNvSpPr>
          <p:nvPr>
            <p:ph type="sldNum" sz="quarter" idx="5"/>
          </p:nvPr>
        </p:nvSpPr>
        <p:spPr/>
        <p:txBody>
          <a:bodyPr/>
          <a:lstStyle/>
          <a:p>
            <a:fld id="{54401177-3FB1-486A-87F2-DF298C6F7805}" type="slidenum">
              <a:rPr lang="en-IE" smtClean="0"/>
              <a:t>28</a:t>
            </a:fld>
            <a:endParaRPr lang="en-IE"/>
          </a:p>
        </p:txBody>
      </p:sp>
      <p:sp>
        <p:nvSpPr>
          <p:cNvPr id="6" name="Zástupný symbol pro poznámky 5">
            <a:extLst>
              <a:ext uri="{FF2B5EF4-FFF2-40B4-BE49-F238E27FC236}">
                <a16:creationId xmlns:a16="http://schemas.microsoft.com/office/drawing/2014/main" id="{1FE1766F-90D9-BDE6-70B2-B23EC7E6E18D}"/>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37539420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3EE40-7F3B-67B7-2ADF-E1EF6E81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5FEE65-7D34-414C-7247-AB300BADFE87}"/>
              </a:ext>
            </a:extLst>
          </p:cNvPr>
          <p:cNvSpPr>
            <a:spLocks noGrp="1" noRot="1" noChangeAspect="1"/>
          </p:cNvSpPr>
          <p:nvPr>
            <p:ph type="sldImg"/>
          </p:nvPr>
        </p:nvSpPr>
        <p:spPr>
          <a:xfrm>
            <a:off x="381000" y="685800"/>
            <a:ext cx="6096000" cy="3429000"/>
          </a:xfrm>
        </p:spPr>
      </p:sp>
      <p:sp>
        <p:nvSpPr>
          <p:cNvPr id="4" name="Slide Number Placeholder 3">
            <a:extLst>
              <a:ext uri="{FF2B5EF4-FFF2-40B4-BE49-F238E27FC236}">
                <a16:creationId xmlns:a16="http://schemas.microsoft.com/office/drawing/2014/main" id="{F358D22E-1539-3A12-8E99-DD2801C12B04}"/>
              </a:ext>
            </a:extLst>
          </p:cNvPr>
          <p:cNvSpPr>
            <a:spLocks noGrp="1"/>
          </p:cNvSpPr>
          <p:nvPr>
            <p:ph type="sldNum" sz="quarter" idx="5"/>
          </p:nvPr>
        </p:nvSpPr>
        <p:spPr/>
        <p:txBody>
          <a:bodyPr/>
          <a:lstStyle/>
          <a:p>
            <a:fld id="{54401177-3FB1-486A-87F2-DF298C6F7805}" type="slidenum">
              <a:rPr lang="en-IE" smtClean="0"/>
              <a:t>29</a:t>
            </a:fld>
            <a:endParaRPr lang="en-IE"/>
          </a:p>
        </p:txBody>
      </p:sp>
      <p:sp>
        <p:nvSpPr>
          <p:cNvPr id="6" name="Zástupný symbol pro poznámky 5">
            <a:extLst>
              <a:ext uri="{FF2B5EF4-FFF2-40B4-BE49-F238E27FC236}">
                <a16:creationId xmlns:a16="http://schemas.microsoft.com/office/drawing/2014/main" id="{40F93431-CBCD-D60F-504B-B8C6BA956929}"/>
              </a:ext>
            </a:extLst>
          </p:cNvPr>
          <p:cNvSpPr>
            <a:spLocks noGrp="1"/>
          </p:cNvSpPr>
          <p:nvPr>
            <p:ph type="body" sz="quarter" idx="1"/>
          </p:nvPr>
        </p:nvSpPr>
        <p:spPr/>
        <p:txBody>
          <a:bodyPr/>
          <a:lstStyle/>
          <a:p>
            <a:endParaRPr lang="cs-CZ"/>
          </a:p>
        </p:txBody>
      </p:sp>
    </p:spTree>
    <p:extLst>
      <p:ext uri="{BB962C8B-B14F-4D97-AF65-F5344CB8AC3E}">
        <p14:creationId xmlns:p14="http://schemas.microsoft.com/office/powerpoint/2010/main" val="11786691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1_Title and Content">
    <p:spTree>
      <p:nvGrpSpPr>
        <p:cNvPr id="1" name=""/>
        <p:cNvGrpSpPr/>
        <p:nvPr/>
      </p:nvGrpSpPr>
      <p:grpSpPr>
        <a:xfrm>
          <a:off x="0" y="0"/>
          <a:ext cx="0" cy="0"/>
          <a:chOff x="0" y="0"/>
          <a:chExt cx="0" cy="0"/>
        </a:xfrm>
      </p:grpSpPr>
      <p:sp>
        <p:nvSpPr>
          <p:cNvPr id="12" name="Shape 12"/>
          <p:cNvSpPr/>
          <p:nvPr/>
        </p:nvSpPr>
        <p:spPr>
          <a:xfrm>
            <a:off x="0" y="1125536"/>
            <a:ext cx="12192000" cy="5732466"/>
          </a:xfrm>
          <a:prstGeom prst="rect">
            <a:avLst/>
          </a:prstGeom>
          <a:solidFill>
            <a:srgbClr val="0F5494"/>
          </a:solidFill>
          <a:ln w="73025">
            <a:solidFill>
              <a:srgbClr val="0F5494"/>
            </a:solidFill>
            <a:miter/>
          </a:ln>
          <a:effectLst>
            <a:outerShdw dist="23000" dir="5400000" rotWithShape="0">
              <a:srgbClr val="000000">
                <a:alpha val="34999"/>
              </a:srgbClr>
            </a:outerShdw>
          </a:effectLst>
        </p:spPr>
        <p:txBody>
          <a:bodyPr lIns="45718" tIns="45718" rIns="45718" bIns="45718" anchor="ctr"/>
          <a:lstStyle/>
          <a:p>
            <a:pPr algn="ctr" defTabSz="457200">
              <a:defRPr sz="1800" b="0">
                <a:solidFill>
                  <a:srgbClr val="FFFFFF"/>
                </a:solidFill>
                <a:latin typeface="Verdana"/>
                <a:ea typeface="Verdana"/>
                <a:cs typeface="Verdana"/>
                <a:sym typeface="Verdana"/>
              </a:defRPr>
            </a:pPr>
            <a:endParaRPr/>
          </a:p>
        </p:txBody>
      </p:sp>
      <p:pic>
        <p:nvPicPr>
          <p:cNvPr id="13" name="image1.png" descr="LOGO CE-EN-quadri.eps"/>
          <p:cNvPicPr>
            <a:picLocks noChangeAspect="1"/>
          </p:cNvPicPr>
          <p:nvPr/>
        </p:nvPicPr>
        <p:blipFill>
          <a:blip r:embed="rId2"/>
          <a:stretch>
            <a:fillRect/>
          </a:stretch>
        </p:blipFill>
        <p:spPr>
          <a:xfrm>
            <a:off x="5208001" y="309599"/>
            <a:ext cx="2112435" cy="1100139"/>
          </a:xfrm>
          <a:prstGeom prst="rect">
            <a:avLst/>
          </a:prstGeom>
          <a:ln w="12700">
            <a:miter lim="400000"/>
          </a:ln>
        </p:spPr>
      </p:pic>
      <p:sp>
        <p:nvSpPr>
          <p:cNvPr id="14" name="Shape 14"/>
          <p:cNvSpPr/>
          <p:nvPr/>
        </p:nvSpPr>
        <p:spPr>
          <a:xfrm>
            <a:off x="5640001" y="6669360"/>
            <a:ext cx="912286" cy="215902"/>
          </a:xfrm>
          <a:prstGeom prst="rect">
            <a:avLst/>
          </a:prstGeom>
          <a:solidFill>
            <a:srgbClr val="133176"/>
          </a:solidFill>
          <a:ln>
            <a:solidFill>
              <a:srgbClr val="133176"/>
            </a:solidFill>
          </a:ln>
          <a:effectLst>
            <a:outerShdw blurRad="38100" dist="23000" dir="5400000" rotWithShape="0">
              <a:srgbClr val="000000">
                <a:alpha val="35000"/>
              </a:srgbClr>
            </a:outerShdw>
          </a:effectLst>
        </p:spPr>
        <p:txBody>
          <a:bodyPr lIns="45718" tIns="45718" rIns="45718" bIns="45718" anchor="ctr"/>
          <a:lstStyle/>
          <a:p>
            <a:pPr algn="ctr" defTabSz="457200">
              <a:defRPr sz="1800" b="0">
                <a:solidFill>
                  <a:srgbClr val="FFFFFF"/>
                </a:solidFill>
                <a:latin typeface="Verdana"/>
                <a:ea typeface="Verdana"/>
                <a:cs typeface="Verdana"/>
                <a:sym typeface="Verdana"/>
              </a:defRPr>
            </a:pPr>
            <a:endParaRPr/>
          </a:p>
        </p:txBody>
      </p:sp>
      <p:sp>
        <p:nvSpPr>
          <p:cNvPr id="15" name="Shape 15"/>
          <p:cNvSpPr>
            <a:spLocks noGrp="1"/>
          </p:cNvSpPr>
          <p:nvPr>
            <p:ph type="title"/>
          </p:nvPr>
        </p:nvSpPr>
        <p:spPr>
          <a:xfrm>
            <a:off x="5519935" y="1700808"/>
            <a:ext cx="6048674" cy="2016226"/>
          </a:xfrm>
          <a:prstGeom prst="rect">
            <a:avLst/>
          </a:prstGeom>
        </p:spPr>
        <p:txBody>
          <a:bodyPr/>
          <a:lstStyle>
            <a:lvl1pPr marL="0" indent="358775">
              <a:defRPr sz="4800">
                <a:solidFill>
                  <a:srgbClr val="FFD624"/>
                </a:solidFill>
              </a:defRPr>
            </a:lvl1pPr>
          </a:lstStyle>
          <a:p>
            <a:r>
              <a:t>Title Text</a:t>
            </a:r>
          </a:p>
        </p:txBody>
      </p:sp>
      <p:sp>
        <p:nvSpPr>
          <p:cNvPr id="16" name="Shape 16"/>
          <p:cNvSpPr>
            <a:spLocks noGrp="1"/>
          </p:cNvSpPr>
          <p:nvPr>
            <p:ph type="body" sz="quarter" idx="1"/>
          </p:nvPr>
        </p:nvSpPr>
        <p:spPr>
          <a:xfrm>
            <a:off x="623391" y="3933056"/>
            <a:ext cx="4992557" cy="1872210"/>
          </a:xfrm>
          <a:prstGeom prst="rect">
            <a:avLst/>
          </a:prstGeom>
        </p:spPr>
        <p:txBody>
          <a:bodyPr/>
          <a:lstStyle>
            <a:lvl1pPr marL="0" indent="0">
              <a:spcBef>
                <a:spcPts val="700"/>
              </a:spcBef>
              <a:buClrTx/>
              <a:buSzTx/>
              <a:buFontTx/>
              <a:buNone/>
              <a:defRPr sz="3000" b="1" i="0">
                <a:solidFill>
                  <a:srgbClr val="FFFFFF"/>
                </a:solidFill>
              </a:defRPr>
            </a:lvl1pPr>
            <a:lvl2pPr marL="885825" indent="-428625">
              <a:spcBef>
                <a:spcPts val="700"/>
              </a:spcBef>
              <a:buClrTx/>
              <a:buFontTx/>
              <a:defRPr sz="3000" b="1" i="0">
                <a:solidFill>
                  <a:srgbClr val="FFFFFF"/>
                </a:solidFill>
              </a:defRPr>
            </a:lvl2pPr>
            <a:lvl3pPr>
              <a:spcBef>
                <a:spcPts val="700"/>
              </a:spcBef>
              <a:buClrTx/>
              <a:buFontTx/>
              <a:defRPr sz="3000" b="1" i="0">
                <a:solidFill>
                  <a:srgbClr val="FFFFFF"/>
                </a:solidFill>
              </a:defRPr>
            </a:lvl3pPr>
            <a:lvl4pPr marL="1714500" indent="-342900">
              <a:spcBef>
                <a:spcPts val="700"/>
              </a:spcBef>
              <a:buClrTx/>
              <a:buFontTx/>
              <a:defRPr sz="3000" b="1" i="0">
                <a:solidFill>
                  <a:srgbClr val="FFFFFF"/>
                </a:solidFill>
              </a:defRPr>
            </a:lvl4pPr>
            <a:lvl5pPr marL="2171700" indent="-342900">
              <a:spcBef>
                <a:spcPts val="700"/>
              </a:spcBef>
              <a:buClrTx/>
              <a:buFontTx/>
              <a:defRPr sz="3000" b="1" i="0">
                <a:solidFill>
                  <a:srgbClr val="FFFFFF"/>
                </a:solidFill>
              </a:defRPr>
            </a:lvl5pPr>
          </a:lstStyle>
          <a:p>
            <a:r>
              <a:t>Body Level One</a:t>
            </a:r>
          </a:p>
          <a:p>
            <a:pPr lvl="1"/>
            <a:r>
              <a:t>Body Level Two</a:t>
            </a:r>
          </a:p>
          <a:p>
            <a:pPr lvl="2"/>
            <a:r>
              <a:t>Body Level Three</a:t>
            </a:r>
          </a:p>
          <a:p>
            <a:pPr lvl="3"/>
            <a:r>
              <a:t>Body Level Four</a:t>
            </a:r>
          </a:p>
          <a:p>
            <a:pPr lvl="4"/>
            <a:r>
              <a:t>Body Level Five</a:t>
            </a:r>
          </a:p>
        </p:txBody>
      </p:sp>
      <p:sp>
        <p:nvSpPr>
          <p:cNvPr id="17" name="Shape 17"/>
          <p:cNvSpPr>
            <a:spLocks noGrp="1"/>
          </p:cNvSpPr>
          <p:nvPr>
            <p:ph type="sldNum" sz="quarter" idx="2"/>
          </p:nvPr>
        </p:nvSpPr>
        <p:spPr>
          <a:xfrm>
            <a:off x="11280495" y="6245225"/>
            <a:ext cx="301907" cy="288822"/>
          </a:xfrm>
          <a:prstGeom prst="rect">
            <a:avLst/>
          </a:prstGeom>
        </p:spPr>
        <p:txBody>
          <a:bodyPr/>
          <a:lstStyle>
            <a:lvl1pPr algn="r">
              <a:defRPr>
                <a:solidFill>
                  <a:srgbClr val="FFFFFF"/>
                </a:solidFill>
              </a:defRPr>
            </a:lvl1p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4" name="Shape 24"/>
          <p:cNvSpPr>
            <a:spLocks noGrp="1"/>
          </p:cNvSpPr>
          <p:nvPr>
            <p:ph type="title"/>
          </p:nvPr>
        </p:nvSpPr>
        <p:spPr>
          <a:prstGeom prst="rect">
            <a:avLst/>
          </a:prstGeom>
        </p:spPr>
        <p:txBody>
          <a:bodyPr/>
          <a:lstStyle/>
          <a:p>
            <a:r>
              <a:t>Title Text</a:t>
            </a:r>
          </a:p>
        </p:txBody>
      </p:sp>
      <p:sp>
        <p:nvSpPr>
          <p:cNvPr id="25" name="Shape 25"/>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6" name="Shape 26"/>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42" name="Shape 42"/>
          <p:cNvSpPr>
            <a:spLocks noGrp="1"/>
          </p:cNvSpPr>
          <p:nvPr>
            <p:ph type="title"/>
          </p:nvPr>
        </p:nvSpPr>
        <p:spPr>
          <a:xfrm>
            <a:off x="963084" y="4406901"/>
            <a:ext cx="10363201" cy="1362077"/>
          </a:xfrm>
          <a:prstGeom prst="rect">
            <a:avLst/>
          </a:prstGeom>
        </p:spPr>
        <p:txBody>
          <a:bodyPr anchor="t"/>
          <a:lstStyle>
            <a:lvl1pPr>
              <a:defRPr sz="4000" cap="all"/>
            </a:lvl1pPr>
          </a:lstStyle>
          <a:p>
            <a:r>
              <a:t>Title Text</a:t>
            </a:r>
          </a:p>
        </p:txBody>
      </p:sp>
      <p:sp>
        <p:nvSpPr>
          <p:cNvPr id="43" name="Shape 43"/>
          <p:cNvSpPr>
            <a:spLocks noGrp="1"/>
          </p:cNvSpPr>
          <p:nvPr>
            <p:ph type="body" sz="quarter" idx="1"/>
          </p:nvPr>
        </p:nvSpPr>
        <p:spPr>
          <a:xfrm>
            <a:off x="963084" y="2906713"/>
            <a:ext cx="10363201" cy="1500189"/>
          </a:xfrm>
          <a:prstGeom prst="rect">
            <a:avLst/>
          </a:prstGeom>
        </p:spPr>
        <p:txBody>
          <a:bodyPr anchor="b"/>
          <a:lstStyle>
            <a:lvl1pPr marL="0" indent="0">
              <a:spcBef>
                <a:spcPts val="400"/>
              </a:spcBef>
              <a:buClrTx/>
              <a:buSzTx/>
              <a:buFontTx/>
              <a:buNone/>
              <a:defRPr sz="2000"/>
            </a:lvl1pPr>
            <a:lvl2pPr marL="0" indent="0">
              <a:spcBef>
                <a:spcPts val="400"/>
              </a:spcBef>
              <a:buClrTx/>
              <a:buSzTx/>
              <a:buFontTx/>
              <a:buNone/>
              <a:defRPr sz="2000"/>
            </a:lvl2pPr>
            <a:lvl3pPr>
              <a:spcBef>
                <a:spcPts val="400"/>
              </a:spcBef>
              <a:buClrTx/>
              <a:buFontTx/>
              <a:defRPr sz="2000"/>
            </a:lvl3pPr>
            <a:lvl4pPr marL="0" indent="0">
              <a:spcBef>
                <a:spcPts val="400"/>
              </a:spcBef>
              <a:buClrTx/>
              <a:buSzTx/>
              <a:buFontTx/>
              <a:buNone/>
              <a:defRPr sz="2000"/>
            </a:lvl4pPr>
            <a:lvl5pPr marL="0" indent="0">
              <a:spcBef>
                <a:spcPts val="400"/>
              </a:spcBef>
              <a:buClrTx/>
              <a:buSzTx/>
              <a:buFontTx/>
              <a:buNone/>
              <a:defRPr sz="2000"/>
            </a:lvl5pPr>
          </a:lstStyle>
          <a:p>
            <a:r>
              <a:t>Body Level One</a:t>
            </a:r>
          </a:p>
          <a:p>
            <a:pPr lvl="1"/>
            <a:r>
              <a:t>Body Level Two</a:t>
            </a:r>
          </a:p>
          <a:p>
            <a:pPr lvl="2"/>
            <a:r>
              <a:t>Body Level Three</a:t>
            </a:r>
          </a:p>
          <a:p>
            <a:pPr lvl="3"/>
            <a:r>
              <a:t>Body Level Four</a:t>
            </a:r>
          </a:p>
          <a:p>
            <a:pPr lvl="4"/>
            <a:r>
              <a:t>Body Level Five</a:t>
            </a:r>
          </a:p>
        </p:txBody>
      </p:sp>
      <p:sp>
        <p:nvSpPr>
          <p:cNvPr id="44" name="Shape 44"/>
          <p:cNvSpPr>
            <a:spLocks noGrp="1"/>
          </p:cNvSpPr>
          <p:nvPr>
            <p:ph type="sldNum" sz="quarter" idx="2"/>
          </p:nvPr>
        </p:nvSpPr>
        <p:spPr>
          <a:xfrm>
            <a:off x="11280495" y="6245225"/>
            <a:ext cx="301907" cy="288822"/>
          </a:xfrm>
          <a:prstGeom prst="rect">
            <a:avLst/>
          </a:prstGeom>
        </p:spPr>
        <p:txBody>
          <a:bodyPr/>
          <a:lstStyle>
            <a:lvl1pPr algn="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sp>
        <p:nvSpPr>
          <p:cNvPr id="51" name="Shape 51"/>
          <p:cNvSpPr>
            <a:spLocks noGrp="1"/>
          </p:cNvSpPr>
          <p:nvPr>
            <p:ph type="title"/>
          </p:nvPr>
        </p:nvSpPr>
        <p:spPr>
          <a:xfrm>
            <a:off x="624417" y="1123950"/>
            <a:ext cx="10972801" cy="936626"/>
          </a:xfrm>
          <a:prstGeom prst="rect">
            <a:avLst/>
          </a:prstGeom>
        </p:spPr>
        <p:txBody>
          <a:bodyPr/>
          <a:lstStyle/>
          <a:p>
            <a:r>
              <a:t>Title Text</a:t>
            </a:r>
          </a:p>
        </p:txBody>
      </p:sp>
      <p:sp>
        <p:nvSpPr>
          <p:cNvPr id="52" name="Shape 52"/>
          <p:cNvSpPr>
            <a:spLocks noGrp="1"/>
          </p:cNvSpPr>
          <p:nvPr>
            <p:ph type="body" sz="half" idx="1"/>
          </p:nvPr>
        </p:nvSpPr>
        <p:spPr>
          <a:xfrm>
            <a:off x="609600" y="2387600"/>
            <a:ext cx="5384800" cy="3633788"/>
          </a:xfrm>
          <a:prstGeom prst="rect">
            <a:avLst/>
          </a:prstGeom>
        </p:spPr>
        <p:txBody>
          <a:bodyPr/>
          <a:lstStyle>
            <a:lvl1pPr>
              <a:spcBef>
                <a:spcPts val="600"/>
              </a:spcBef>
              <a:buClr>
                <a:srgbClr val="FFFFFF"/>
              </a:buClr>
              <a:buFontTx/>
              <a:defRPr sz="2800"/>
            </a:lvl1pPr>
            <a:lvl2pPr marL="790575" indent="-333375">
              <a:spcBef>
                <a:spcPts val="600"/>
              </a:spcBef>
              <a:buClr>
                <a:srgbClr val="FFFFFF"/>
              </a:buClr>
              <a:buFontTx/>
              <a:defRPr sz="2800"/>
            </a:lvl2pPr>
            <a:lvl3pPr>
              <a:spcBef>
                <a:spcPts val="600"/>
              </a:spcBef>
              <a:buClr>
                <a:srgbClr val="FFFFFF"/>
              </a:buClr>
              <a:buFontTx/>
              <a:defRPr sz="2800"/>
            </a:lvl3pPr>
            <a:lvl4pPr marL="1727200" indent="-355600">
              <a:spcBef>
                <a:spcPts val="600"/>
              </a:spcBef>
              <a:buClr>
                <a:srgbClr val="FFFFFF"/>
              </a:buClr>
              <a:buFontTx/>
              <a:defRPr sz="2800"/>
            </a:lvl4pPr>
            <a:lvl5pPr marL="2184400" indent="-355600">
              <a:spcBef>
                <a:spcPts val="600"/>
              </a:spcBef>
              <a:buClr>
                <a:srgbClr val="FFFFFF"/>
              </a:buClr>
              <a:buFontTx/>
              <a:defRPr sz="2800"/>
            </a:lvl5pPr>
          </a:lstStyle>
          <a:p>
            <a:r>
              <a:t>Body Level One</a:t>
            </a:r>
          </a:p>
          <a:p>
            <a:pPr lvl="1"/>
            <a:r>
              <a:t>Body Level Two</a:t>
            </a:r>
          </a:p>
          <a:p>
            <a:pPr lvl="2"/>
            <a:r>
              <a:t>Body Level Three</a:t>
            </a:r>
          </a:p>
          <a:p>
            <a:pPr lvl="3"/>
            <a:r>
              <a:t>Body Level Four</a:t>
            </a:r>
          </a:p>
          <a:p>
            <a:pPr lvl="4"/>
            <a:r>
              <a:t>Body Level Five</a:t>
            </a:r>
          </a:p>
        </p:txBody>
      </p:sp>
      <p:sp>
        <p:nvSpPr>
          <p:cNvPr id="53" name="Shape 53"/>
          <p:cNvSpPr>
            <a:spLocks noGrp="1"/>
          </p:cNvSpPr>
          <p:nvPr>
            <p:ph type="sldNum" sz="quarter" idx="2"/>
          </p:nvPr>
        </p:nvSpPr>
        <p:spPr>
          <a:xfrm>
            <a:off x="11280495" y="6245225"/>
            <a:ext cx="301907" cy="288822"/>
          </a:xfrm>
          <a:prstGeom prst="rect">
            <a:avLst/>
          </a:prstGeom>
        </p:spPr>
        <p:txBody>
          <a:bodyPr/>
          <a:lstStyle>
            <a:lvl1pPr algn="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sp>
        <p:nvSpPr>
          <p:cNvPr id="60" name="Shape 60"/>
          <p:cNvSpPr>
            <a:spLocks noGrp="1"/>
          </p:cNvSpPr>
          <p:nvPr>
            <p:ph type="title"/>
          </p:nvPr>
        </p:nvSpPr>
        <p:spPr>
          <a:xfrm>
            <a:off x="609600" y="274638"/>
            <a:ext cx="10972800" cy="1143001"/>
          </a:xfrm>
          <a:prstGeom prst="rect">
            <a:avLst/>
          </a:prstGeom>
        </p:spPr>
        <p:txBody>
          <a:bodyPr/>
          <a:lstStyle/>
          <a:p>
            <a:r>
              <a:t>Title Text</a:t>
            </a:r>
          </a:p>
        </p:txBody>
      </p:sp>
      <p:sp>
        <p:nvSpPr>
          <p:cNvPr id="61" name="Shape 61"/>
          <p:cNvSpPr>
            <a:spLocks noGrp="1"/>
          </p:cNvSpPr>
          <p:nvPr>
            <p:ph type="body" sz="quarter" idx="1"/>
          </p:nvPr>
        </p:nvSpPr>
        <p:spPr>
          <a:xfrm>
            <a:off x="609600" y="1535112"/>
            <a:ext cx="5386917" cy="639763"/>
          </a:xfrm>
          <a:prstGeom prst="rect">
            <a:avLst/>
          </a:prstGeom>
        </p:spPr>
        <p:txBody>
          <a:bodyPr anchor="b"/>
          <a:lstStyle>
            <a:lvl1pPr marL="0" indent="0">
              <a:buClrTx/>
              <a:buSzTx/>
              <a:buFontTx/>
              <a:buNone/>
              <a:defRPr b="1"/>
            </a:lvl1pPr>
            <a:lvl2pPr marL="0" indent="0">
              <a:buClrTx/>
              <a:buSzTx/>
              <a:buFontTx/>
              <a:buNone/>
              <a:defRPr b="1"/>
            </a:lvl2pPr>
            <a:lvl3pPr>
              <a:buClrTx/>
              <a:buFontTx/>
              <a:defRPr b="1"/>
            </a:lvl3pPr>
            <a:lvl4pPr marL="0" indent="0">
              <a:buClrTx/>
              <a:buSzTx/>
              <a:buFontTx/>
              <a:buNone/>
              <a:defRPr b="1"/>
            </a:lvl4pPr>
            <a:lvl5pPr marL="0" indent="0">
              <a:buClrTx/>
              <a:buSzTx/>
              <a:buFontTx/>
              <a:buNone/>
              <a:defRPr b="1"/>
            </a:lvl5pPr>
          </a:lstStyle>
          <a:p>
            <a:r>
              <a:t>Body Level One</a:t>
            </a:r>
          </a:p>
          <a:p>
            <a:pPr lvl="1"/>
            <a:r>
              <a:t>Body Level Two</a:t>
            </a:r>
          </a:p>
          <a:p>
            <a:pPr lvl="2"/>
            <a:r>
              <a:t>Body Level Three</a:t>
            </a:r>
          </a:p>
          <a:p>
            <a:pPr lvl="3"/>
            <a:r>
              <a:t>Body Level Four</a:t>
            </a:r>
          </a:p>
          <a:p>
            <a:pPr lvl="4"/>
            <a:r>
              <a:t>Body Level Five</a:t>
            </a:r>
          </a:p>
        </p:txBody>
      </p:sp>
      <p:sp>
        <p:nvSpPr>
          <p:cNvPr id="62" name="Shape 62"/>
          <p:cNvSpPr>
            <a:spLocks noGrp="1"/>
          </p:cNvSpPr>
          <p:nvPr>
            <p:ph type="body" sz="quarter" idx="13"/>
          </p:nvPr>
        </p:nvSpPr>
        <p:spPr>
          <a:xfrm>
            <a:off x="6193367" y="1535111"/>
            <a:ext cx="5389036" cy="639765"/>
          </a:xfrm>
          <a:prstGeom prst="rect">
            <a:avLst/>
          </a:prstGeom>
        </p:spPr>
        <p:txBody>
          <a:bodyPr anchor="b"/>
          <a:lstStyle/>
          <a:p>
            <a:pPr>
              <a:buClr>
                <a:srgbClr val="FFFFFF"/>
              </a:buClr>
              <a:buFontTx/>
            </a:pPr>
            <a:endParaRPr/>
          </a:p>
        </p:txBody>
      </p:sp>
      <p:sp>
        <p:nvSpPr>
          <p:cNvPr id="63" name="Shape 63"/>
          <p:cNvSpPr>
            <a:spLocks noGrp="1"/>
          </p:cNvSpPr>
          <p:nvPr>
            <p:ph type="sldNum" sz="quarter" idx="2"/>
          </p:nvPr>
        </p:nvSpPr>
        <p:spPr>
          <a:xfrm>
            <a:off x="11280495" y="6245225"/>
            <a:ext cx="301907" cy="288822"/>
          </a:xfrm>
          <a:prstGeom prst="rect">
            <a:avLst/>
          </a:prstGeom>
        </p:spPr>
        <p:txBody>
          <a:bodyPr/>
          <a:lstStyle>
            <a:lvl1pPr algn="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Content with Caption">
    <p:spTree>
      <p:nvGrpSpPr>
        <p:cNvPr id="1" name=""/>
        <p:cNvGrpSpPr/>
        <p:nvPr/>
      </p:nvGrpSpPr>
      <p:grpSpPr>
        <a:xfrm>
          <a:off x="0" y="0"/>
          <a:ext cx="0" cy="0"/>
          <a:chOff x="0" y="0"/>
          <a:chExt cx="0" cy="0"/>
        </a:xfrm>
      </p:grpSpPr>
      <p:sp>
        <p:nvSpPr>
          <p:cNvPr id="85" name="Shape 85"/>
          <p:cNvSpPr>
            <a:spLocks noGrp="1"/>
          </p:cNvSpPr>
          <p:nvPr>
            <p:ph type="title"/>
          </p:nvPr>
        </p:nvSpPr>
        <p:spPr>
          <a:xfrm>
            <a:off x="609601" y="273050"/>
            <a:ext cx="4011084" cy="1162050"/>
          </a:xfrm>
          <a:prstGeom prst="rect">
            <a:avLst/>
          </a:prstGeom>
        </p:spPr>
        <p:txBody>
          <a:bodyPr anchor="b"/>
          <a:lstStyle>
            <a:lvl1pPr>
              <a:defRPr sz="2000"/>
            </a:lvl1pPr>
          </a:lstStyle>
          <a:p>
            <a:r>
              <a:t>Title Text</a:t>
            </a:r>
          </a:p>
        </p:txBody>
      </p:sp>
      <p:sp>
        <p:nvSpPr>
          <p:cNvPr id="86" name="Shape 86"/>
          <p:cNvSpPr>
            <a:spLocks noGrp="1"/>
          </p:cNvSpPr>
          <p:nvPr>
            <p:ph type="body" idx="1"/>
          </p:nvPr>
        </p:nvSpPr>
        <p:spPr>
          <a:xfrm>
            <a:off x="4766733" y="273050"/>
            <a:ext cx="6815667" cy="5853115"/>
          </a:xfrm>
          <a:prstGeom prst="rect">
            <a:avLst/>
          </a:prstGeom>
        </p:spPr>
        <p:txBody>
          <a:bodyPr/>
          <a:lstStyle>
            <a:lvl1pPr>
              <a:spcBef>
                <a:spcPts val="700"/>
              </a:spcBef>
              <a:buClr>
                <a:srgbClr val="FFFFFF"/>
              </a:buClr>
              <a:buFontTx/>
              <a:defRPr sz="3200"/>
            </a:lvl1pPr>
            <a:lvl2pPr marL="783771" indent="-326571">
              <a:spcBef>
                <a:spcPts val="700"/>
              </a:spcBef>
              <a:buClr>
                <a:srgbClr val="FFFFFF"/>
              </a:buClr>
              <a:buFontTx/>
              <a:defRPr sz="3200"/>
            </a:lvl2pPr>
            <a:lvl3pPr>
              <a:spcBef>
                <a:spcPts val="700"/>
              </a:spcBef>
              <a:buClr>
                <a:srgbClr val="FFFFFF"/>
              </a:buClr>
              <a:buFontTx/>
              <a:defRPr sz="3200"/>
            </a:lvl3pPr>
            <a:lvl4pPr marL="1737360" indent="-365760">
              <a:spcBef>
                <a:spcPts val="700"/>
              </a:spcBef>
              <a:buClr>
                <a:srgbClr val="FFFFFF"/>
              </a:buClr>
              <a:buFontTx/>
              <a:defRPr sz="3200"/>
            </a:lvl4pPr>
            <a:lvl5pPr marL="2194560" indent="-365760">
              <a:spcBef>
                <a:spcPts val="700"/>
              </a:spcBef>
              <a:buClr>
                <a:srgbClr val="FFFFFF"/>
              </a:buClr>
              <a:buFontTx/>
              <a:defRPr sz="3200"/>
            </a:lvl5pPr>
          </a:lstStyle>
          <a:p>
            <a:r>
              <a:t>Body Level One</a:t>
            </a:r>
          </a:p>
          <a:p>
            <a:pPr lvl="1"/>
            <a:r>
              <a:t>Body Level Two</a:t>
            </a:r>
          </a:p>
          <a:p>
            <a:pPr lvl="2"/>
            <a:r>
              <a:t>Body Level Three</a:t>
            </a:r>
          </a:p>
          <a:p>
            <a:pPr lvl="3"/>
            <a:r>
              <a:t>Body Level Four</a:t>
            </a:r>
          </a:p>
          <a:p>
            <a:pPr lvl="4"/>
            <a:r>
              <a:t>Body Level Five</a:t>
            </a:r>
          </a:p>
        </p:txBody>
      </p:sp>
      <p:sp>
        <p:nvSpPr>
          <p:cNvPr id="87" name="Shape 87"/>
          <p:cNvSpPr>
            <a:spLocks noGrp="1"/>
          </p:cNvSpPr>
          <p:nvPr>
            <p:ph type="body" sz="half" idx="13"/>
          </p:nvPr>
        </p:nvSpPr>
        <p:spPr>
          <a:xfrm>
            <a:off x="609599" y="1435101"/>
            <a:ext cx="4011087" cy="4691063"/>
          </a:xfrm>
          <a:prstGeom prst="rect">
            <a:avLst/>
          </a:prstGeom>
        </p:spPr>
        <p:txBody>
          <a:bodyPr/>
          <a:lstStyle/>
          <a:p>
            <a:pPr>
              <a:buClr>
                <a:srgbClr val="FFFFFF"/>
              </a:buClr>
              <a:buFontTx/>
            </a:pPr>
            <a:endParaRPr/>
          </a:p>
        </p:txBody>
      </p:sp>
      <p:sp>
        <p:nvSpPr>
          <p:cNvPr id="88" name="Shape 88"/>
          <p:cNvSpPr>
            <a:spLocks noGrp="1"/>
          </p:cNvSpPr>
          <p:nvPr>
            <p:ph type="sldNum" sz="quarter" idx="2"/>
          </p:nvPr>
        </p:nvSpPr>
        <p:spPr>
          <a:xfrm>
            <a:off x="11280495" y="6245225"/>
            <a:ext cx="301907" cy="288822"/>
          </a:xfrm>
          <a:prstGeom prst="rect">
            <a:avLst/>
          </a:prstGeom>
        </p:spPr>
        <p:txBody>
          <a:bodyPr/>
          <a:lstStyle>
            <a:lvl1pPr algn="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Picture with Caption">
    <p:spTree>
      <p:nvGrpSpPr>
        <p:cNvPr id="1" name=""/>
        <p:cNvGrpSpPr/>
        <p:nvPr/>
      </p:nvGrpSpPr>
      <p:grpSpPr>
        <a:xfrm>
          <a:off x="0" y="0"/>
          <a:ext cx="0" cy="0"/>
          <a:chOff x="0" y="0"/>
          <a:chExt cx="0" cy="0"/>
        </a:xfrm>
      </p:grpSpPr>
      <p:sp>
        <p:nvSpPr>
          <p:cNvPr id="95" name="Shape 95"/>
          <p:cNvSpPr>
            <a:spLocks noGrp="1"/>
          </p:cNvSpPr>
          <p:nvPr>
            <p:ph type="title"/>
          </p:nvPr>
        </p:nvSpPr>
        <p:spPr>
          <a:xfrm>
            <a:off x="2389715" y="4800600"/>
            <a:ext cx="7315202" cy="566738"/>
          </a:xfrm>
          <a:prstGeom prst="rect">
            <a:avLst/>
          </a:prstGeom>
        </p:spPr>
        <p:txBody>
          <a:bodyPr anchor="b"/>
          <a:lstStyle>
            <a:lvl1pPr>
              <a:defRPr sz="2000"/>
            </a:lvl1pPr>
          </a:lstStyle>
          <a:p>
            <a:r>
              <a:t>Title Text</a:t>
            </a:r>
          </a:p>
        </p:txBody>
      </p:sp>
      <p:sp>
        <p:nvSpPr>
          <p:cNvPr id="96" name="Shape 96"/>
          <p:cNvSpPr>
            <a:spLocks noGrp="1"/>
          </p:cNvSpPr>
          <p:nvPr>
            <p:ph type="pic" sz="half" idx="13"/>
          </p:nvPr>
        </p:nvSpPr>
        <p:spPr>
          <a:xfrm>
            <a:off x="2389715" y="612775"/>
            <a:ext cx="7315202" cy="4114800"/>
          </a:xfrm>
          <a:prstGeom prst="rect">
            <a:avLst/>
          </a:prstGeom>
        </p:spPr>
        <p:txBody>
          <a:bodyPr lIns="91439" tIns="45719" rIns="91439" bIns="45719">
            <a:noAutofit/>
          </a:bodyPr>
          <a:lstStyle/>
          <a:p>
            <a:endParaRPr/>
          </a:p>
        </p:txBody>
      </p:sp>
      <p:sp>
        <p:nvSpPr>
          <p:cNvPr id="97" name="Shape 97"/>
          <p:cNvSpPr>
            <a:spLocks noGrp="1"/>
          </p:cNvSpPr>
          <p:nvPr>
            <p:ph type="body" sz="quarter" idx="1"/>
          </p:nvPr>
        </p:nvSpPr>
        <p:spPr>
          <a:xfrm>
            <a:off x="2389715" y="5367337"/>
            <a:ext cx="7315202" cy="804864"/>
          </a:xfrm>
          <a:prstGeom prst="rect">
            <a:avLst/>
          </a:prstGeom>
        </p:spPr>
        <p:txBody>
          <a:bodyPr/>
          <a:lstStyle>
            <a:lvl1pPr marL="0" indent="0">
              <a:spcBef>
                <a:spcPts val="300"/>
              </a:spcBef>
              <a:buClrTx/>
              <a:buSzTx/>
              <a:buFontTx/>
              <a:buNone/>
              <a:defRPr sz="1400"/>
            </a:lvl1pPr>
            <a:lvl2pPr marL="0" indent="0">
              <a:spcBef>
                <a:spcPts val="300"/>
              </a:spcBef>
              <a:buClrTx/>
              <a:buSzTx/>
              <a:buFontTx/>
              <a:buNone/>
              <a:defRPr sz="1400"/>
            </a:lvl2pPr>
            <a:lvl3pPr>
              <a:spcBef>
                <a:spcPts val="300"/>
              </a:spcBef>
              <a:buClrTx/>
              <a:buFontTx/>
              <a:defRPr sz="1400"/>
            </a:lvl3pPr>
            <a:lvl4pPr marL="0" indent="0">
              <a:spcBef>
                <a:spcPts val="300"/>
              </a:spcBef>
              <a:buClrTx/>
              <a:buSzTx/>
              <a:buFontTx/>
              <a:buNone/>
              <a:defRPr sz="1400"/>
            </a:lvl4pPr>
            <a:lvl5pPr marL="0" indent="0">
              <a:spcBef>
                <a:spcPts val="300"/>
              </a:spcBef>
              <a:buClrTx/>
              <a:buSzTx/>
              <a:buFontTx/>
              <a:buNone/>
              <a:defRPr sz="1400"/>
            </a:lvl5pPr>
          </a:lstStyle>
          <a:p>
            <a:r>
              <a:t>Body Level One</a:t>
            </a:r>
          </a:p>
          <a:p>
            <a:pPr lvl="1"/>
            <a:r>
              <a:t>Body Level Two</a:t>
            </a:r>
          </a:p>
          <a:p>
            <a:pPr lvl="2"/>
            <a:r>
              <a:t>Body Level Three</a:t>
            </a:r>
          </a:p>
          <a:p>
            <a:pPr lvl="3"/>
            <a:r>
              <a:t>Body Level Four</a:t>
            </a:r>
          </a:p>
          <a:p>
            <a:pPr lvl="4"/>
            <a:r>
              <a:t>Body Level Five</a:t>
            </a:r>
          </a:p>
        </p:txBody>
      </p:sp>
      <p:sp>
        <p:nvSpPr>
          <p:cNvPr id="98" name="Shape 98"/>
          <p:cNvSpPr>
            <a:spLocks noGrp="1"/>
          </p:cNvSpPr>
          <p:nvPr>
            <p:ph type="sldNum" sz="quarter" idx="2"/>
          </p:nvPr>
        </p:nvSpPr>
        <p:spPr>
          <a:xfrm>
            <a:off x="11280495" y="6245225"/>
            <a:ext cx="301907" cy="288822"/>
          </a:xfrm>
          <a:prstGeom prst="rect">
            <a:avLst/>
          </a:prstGeom>
        </p:spPr>
        <p:txBody>
          <a:bodyPr/>
          <a:lstStyle>
            <a:lvl1pPr algn="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itle and Vertical Text">
    <p:spTree>
      <p:nvGrpSpPr>
        <p:cNvPr id="1" name=""/>
        <p:cNvGrpSpPr/>
        <p:nvPr/>
      </p:nvGrpSpPr>
      <p:grpSpPr>
        <a:xfrm>
          <a:off x="0" y="0"/>
          <a:ext cx="0" cy="0"/>
          <a:chOff x="0" y="0"/>
          <a:chExt cx="0" cy="0"/>
        </a:xfrm>
      </p:grpSpPr>
      <p:sp>
        <p:nvSpPr>
          <p:cNvPr id="105" name="Shape 105"/>
          <p:cNvSpPr>
            <a:spLocks noGrp="1"/>
          </p:cNvSpPr>
          <p:nvPr>
            <p:ph type="title"/>
          </p:nvPr>
        </p:nvSpPr>
        <p:spPr>
          <a:xfrm>
            <a:off x="624417" y="1123950"/>
            <a:ext cx="10972801" cy="936626"/>
          </a:xfrm>
          <a:prstGeom prst="rect">
            <a:avLst/>
          </a:prstGeom>
        </p:spPr>
        <p:txBody>
          <a:bodyPr/>
          <a:lstStyle/>
          <a:p>
            <a:r>
              <a:t>Title Text</a:t>
            </a:r>
          </a:p>
        </p:txBody>
      </p:sp>
      <p:sp>
        <p:nvSpPr>
          <p:cNvPr id="106" name="Shape 106"/>
          <p:cNvSpPr>
            <a:spLocks noGrp="1"/>
          </p:cNvSpPr>
          <p:nvPr>
            <p:ph type="body" idx="1"/>
          </p:nvPr>
        </p:nvSpPr>
        <p:spPr>
          <a:xfrm>
            <a:off x="609600" y="2387600"/>
            <a:ext cx="10972800" cy="3633788"/>
          </a:xfrm>
          <a:prstGeom prst="rect">
            <a:avLst/>
          </a:prstGeom>
        </p:spPr>
        <p:txBody>
          <a:bodyPr/>
          <a:lstStyle>
            <a:lvl1pPr>
              <a:buClr>
                <a:srgbClr val="FFFFFF"/>
              </a:buClr>
              <a:buFontTx/>
            </a:lvl1pPr>
            <a:lvl2pPr>
              <a:buClr>
                <a:srgbClr val="FFFFFF"/>
              </a:buClr>
              <a:buFontTx/>
            </a:lvl2pPr>
            <a:lvl3pPr>
              <a:buClr>
                <a:srgbClr val="FFFFFF"/>
              </a:buClr>
              <a:buFontTx/>
            </a:lvl3pPr>
            <a:lvl4pPr>
              <a:buClr>
                <a:srgbClr val="FFFFFF"/>
              </a:buClr>
              <a:buFontTx/>
            </a:lvl4pPr>
            <a:lvl5pPr>
              <a:buClr>
                <a:srgbClr val="FFFFFF"/>
              </a:buClr>
              <a:buFontTx/>
            </a:lvl5pPr>
          </a:lstStyle>
          <a:p>
            <a:r>
              <a:t>Body Level One</a:t>
            </a:r>
          </a:p>
          <a:p>
            <a:pPr lvl="1"/>
            <a:r>
              <a:t>Body Level Two</a:t>
            </a:r>
          </a:p>
          <a:p>
            <a:pPr lvl="2"/>
            <a:r>
              <a:t>Body Level Three</a:t>
            </a:r>
          </a:p>
          <a:p>
            <a:pPr lvl="3"/>
            <a:r>
              <a:t>Body Level Four</a:t>
            </a:r>
          </a:p>
          <a:p>
            <a:pPr lvl="4"/>
            <a:r>
              <a:t>Body Level Five</a:t>
            </a:r>
          </a:p>
        </p:txBody>
      </p:sp>
      <p:sp>
        <p:nvSpPr>
          <p:cNvPr id="107" name="Shape 107"/>
          <p:cNvSpPr>
            <a:spLocks noGrp="1"/>
          </p:cNvSpPr>
          <p:nvPr>
            <p:ph type="sldNum" sz="quarter" idx="2"/>
          </p:nvPr>
        </p:nvSpPr>
        <p:spPr>
          <a:xfrm>
            <a:off x="11280495" y="6245225"/>
            <a:ext cx="301907" cy="288822"/>
          </a:xfrm>
          <a:prstGeom prst="rect">
            <a:avLst/>
          </a:prstGeom>
        </p:spPr>
        <p:txBody>
          <a:bodyPr/>
          <a:lstStyle>
            <a:lvl1pPr algn="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Vertical Title and Text">
    <p:spTree>
      <p:nvGrpSpPr>
        <p:cNvPr id="1" name=""/>
        <p:cNvGrpSpPr/>
        <p:nvPr/>
      </p:nvGrpSpPr>
      <p:grpSpPr>
        <a:xfrm>
          <a:off x="0" y="0"/>
          <a:ext cx="0" cy="0"/>
          <a:chOff x="0" y="0"/>
          <a:chExt cx="0" cy="0"/>
        </a:xfrm>
      </p:grpSpPr>
      <p:sp>
        <p:nvSpPr>
          <p:cNvPr id="114" name="Shape 114"/>
          <p:cNvSpPr>
            <a:spLocks noGrp="1"/>
          </p:cNvSpPr>
          <p:nvPr>
            <p:ph type="title"/>
          </p:nvPr>
        </p:nvSpPr>
        <p:spPr>
          <a:xfrm>
            <a:off x="8851900" y="1123950"/>
            <a:ext cx="2745317" cy="4897438"/>
          </a:xfrm>
          <a:prstGeom prst="rect">
            <a:avLst/>
          </a:prstGeom>
        </p:spPr>
        <p:txBody>
          <a:bodyPr/>
          <a:lstStyle/>
          <a:p>
            <a:r>
              <a:t>Title Text</a:t>
            </a:r>
          </a:p>
        </p:txBody>
      </p:sp>
      <p:sp>
        <p:nvSpPr>
          <p:cNvPr id="115" name="Shape 115"/>
          <p:cNvSpPr>
            <a:spLocks noGrp="1"/>
          </p:cNvSpPr>
          <p:nvPr>
            <p:ph type="body" idx="1"/>
          </p:nvPr>
        </p:nvSpPr>
        <p:spPr>
          <a:xfrm>
            <a:off x="609601" y="1123950"/>
            <a:ext cx="8039101" cy="4897438"/>
          </a:xfrm>
          <a:prstGeom prst="rect">
            <a:avLst/>
          </a:prstGeom>
        </p:spPr>
        <p:txBody>
          <a:bodyPr/>
          <a:lstStyle>
            <a:lvl1pPr>
              <a:buClr>
                <a:srgbClr val="FFFFFF"/>
              </a:buClr>
              <a:buFontTx/>
            </a:lvl1pPr>
            <a:lvl2pPr>
              <a:buClr>
                <a:srgbClr val="FFFFFF"/>
              </a:buClr>
              <a:buFontTx/>
            </a:lvl2pPr>
            <a:lvl3pPr>
              <a:buClr>
                <a:srgbClr val="FFFFFF"/>
              </a:buClr>
              <a:buFontTx/>
            </a:lvl3pPr>
            <a:lvl4pPr>
              <a:buClr>
                <a:srgbClr val="FFFFFF"/>
              </a:buClr>
              <a:buFontTx/>
            </a:lvl4pPr>
            <a:lvl5pPr>
              <a:buClr>
                <a:srgbClr val="FFFFFF"/>
              </a:buClr>
              <a:buFontTx/>
            </a:lvl5pPr>
          </a:lstStyle>
          <a:p>
            <a:r>
              <a:t>Body Level One</a:t>
            </a:r>
          </a:p>
          <a:p>
            <a:pPr lvl="1"/>
            <a:r>
              <a:t>Body Level Two</a:t>
            </a:r>
          </a:p>
          <a:p>
            <a:pPr lvl="2"/>
            <a:r>
              <a:t>Body Level Three</a:t>
            </a:r>
          </a:p>
          <a:p>
            <a:pPr lvl="3"/>
            <a:r>
              <a:t>Body Level Four</a:t>
            </a:r>
          </a:p>
          <a:p>
            <a:pPr lvl="4"/>
            <a:r>
              <a:t>Body Level Five</a:t>
            </a:r>
          </a:p>
        </p:txBody>
      </p:sp>
      <p:sp>
        <p:nvSpPr>
          <p:cNvPr id="116" name="Shape 116"/>
          <p:cNvSpPr>
            <a:spLocks noGrp="1"/>
          </p:cNvSpPr>
          <p:nvPr>
            <p:ph type="sldNum" sz="quarter" idx="2"/>
          </p:nvPr>
        </p:nvSpPr>
        <p:spPr>
          <a:xfrm>
            <a:off x="11280495" y="6245225"/>
            <a:ext cx="301907" cy="288822"/>
          </a:xfrm>
          <a:prstGeom prst="rect">
            <a:avLst/>
          </a:prstGeom>
        </p:spPr>
        <p:txBody>
          <a:bodyPr/>
          <a:lstStyle>
            <a:lvl1pPr algn="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noAutofit/>
          </a:bodyPr>
          <a:lstStyle/>
          <a:p>
            <a:fld id="{F46C79FD-C571-418B-AB0F-5EE936C85276}" type="slidenum">
              <a:rPr lang="en-GB" smtClean="0"/>
              <a:t>‹#›</a:t>
            </a:fld>
            <a:endParaRPr lang="en-GB"/>
          </a:p>
        </p:txBody>
      </p:sp>
      <p:sp>
        <p:nvSpPr>
          <p:cNvPr id="2" name="Rectangle 1"/>
          <p:cNvSpPr/>
          <p:nvPr userDrawn="1"/>
        </p:nvSpPr>
        <p:spPr>
          <a:xfrm>
            <a:off x="0" y="0"/>
            <a:ext cx="12192000" cy="10781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sp>
        <p:nvSpPr>
          <p:cNvPr id="5" name="Rectangle 4"/>
          <p:cNvSpPr/>
          <p:nvPr userDrawn="1"/>
        </p:nvSpPr>
        <p:spPr>
          <a:xfrm>
            <a:off x="0" y="1078173"/>
            <a:ext cx="12192000" cy="5779827"/>
          </a:xfrm>
          <a:prstGeom prst="rect">
            <a:avLst/>
          </a:prstGeom>
          <a:solidFill>
            <a:srgbClr val="0356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solidFill>
                <a:schemeClr val="accent4"/>
              </a:solidFill>
            </a:endParaRPr>
          </a:p>
        </p:txBody>
      </p:sp>
      <p:pic>
        <p:nvPicPr>
          <p:cNvPr id="3" name="Picture 2"/>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388933" y="258042"/>
            <a:ext cx="1659793" cy="1152460"/>
          </a:xfrm>
          <a:prstGeom prst="rect">
            <a:avLst/>
          </a:prstGeom>
        </p:spPr>
      </p:pic>
      <p:sp>
        <p:nvSpPr>
          <p:cNvPr id="6" name="Title 1"/>
          <p:cNvSpPr>
            <a:spLocks noGrp="1"/>
          </p:cNvSpPr>
          <p:nvPr>
            <p:ph type="ctrTitle"/>
          </p:nvPr>
        </p:nvSpPr>
        <p:spPr>
          <a:xfrm>
            <a:off x="1071350" y="1992572"/>
            <a:ext cx="10065224" cy="2149523"/>
          </a:xfrm>
        </p:spPr>
        <p:txBody>
          <a:bodyPr wrap="none" anchor="t">
            <a:noAutofit/>
          </a:bodyPr>
          <a:lstStyle>
            <a:lvl1pPr algn="l">
              <a:defRPr sz="6000" b="0">
                <a:solidFill>
                  <a:schemeClr val="bg1"/>
                </a:solidFill>
              </a:defRPr>
            </a:lvl1pPr>
          </a:lstStyle>
          <a:p>
            <a:r>
              <a:rPr lang="en-US" dirty="0"/>
              <a:t>Click to edit Master title style</a:t>
            </a:r>
            <a:endParaRPr lang="en-GB" dirty="0"/>
          </a:p>
        </p:txBody>
      </p:sp>
      <p:cxnSp>
        <p:nvCxnSpPr>
          <p:cNvPr id="7" name="Straight Connector 6"/>
          <p:cNvCxnSpPr/>
          <p:nvPr userDrawn="1"/>
        </p:nvCxnSpPr>
        <p:spPr>
          <a:xfrm>
            <a:off x="838200" y="1978925"/>
            <a:ext cx="0" cy="4879075"/>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11" name="Rectangle 10"/>
          <p:cNvSpPr/>
          <p:nvPr userDrawn="1"/>
        </p:nvSpPr>
        <p:spPr>
          <a:xfrm>
            <a:off x="5741158" y="6619164"/>
            <a:ext cx="707409" cy="240594"/>
          </a:xfrm>
          <a:prstGeom prst="rect">
            <a:avLst/>
          </a:prstGeom>
          <a:solidFill>
            <a:srgbClr val="0044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sp>
        <p:nvSpPr>
          <p:cNvPr id="17" name="Subtitle 2"/>
          <p:cNvSpPr>
            <a:spLocks noGrp="1"/>
          </p:cNvSpPr>
          <p:nvPr>
            <p:ph type="subTitle" idx="1"/>
          </p:nvPr>
        </p:nvSpPr>
        <p:spPr>
          <a:xfrm>
            <a:off x="1071351" y="4418049"/>
            <a:ext cx="10065224" cy="897754"/>
          </a:xfrm>
        </p:spPr>
        <p:txBody>
          <a:bodyPr>
            <a:noAutofit/>
          </a:bodyPr>
          <a:lstStyle>
            <a:lvl1pPr marL="0" indent="0" algn="l">
              <a:buNone/>
              <a:defRPr sz="2800" i="0">
                <a:solidFill>
                  <a:schemeClr val="accent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19" name="Text Placeholder 18"/>
          <p:cNvSpPr>
            <a:spLocks noGrp="1"/>
          </p:cNvSpPr>
          <p:nvPr>
            <p:ph type="body" sz="quarter" idx="13"/>
          </p:nvPr>
        </p:nvSpPr>
        <p:spPr>
          <a:xfrm>
            <a:off x="6096000" y="5557903"/>
            <a:ext cx="5040313" cy="528998"/>
          </a:xfrm>
        </p:spPr>
        <p:txBody>
          <a:bodyPr>
            <a:noAutofit/>
          </a:bodyPr>
          <a:lstStyle>
            <a:lvl1pPr marL="0" indent="0" algn="r">
              <a:buFontTx/>
              <a:buNone/>
              <a:defRPr sz="2200" i="1">
                <a:solidFill>
                  <a:schemeClr val="bg1"/>
                </a:solidFill>
              </a:defRPr>
            </a:lvl1pPr>
          </a:lstStyle>
          <a:p>
            <a:pPr lvl="0"/>
            <a:r>
              <a:rPr lang="en-US" dirty="0"/>
              <a:t>Edit Master text styles</a:t>
            </a:r>
          </a:p>
        </p:txBody>
      </p:sp>
    </p:spTree>
    <p:extLst>
      <p:ext uri="{BB962C8B-B14F-4D97-AF65-F5344CB8AC3E}">
        <p14:creationId xmlns:p14="http://schemas.microsoft.com/office/powerpoint/2010/main" val="279606120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624417" y="980728"/>
            <a:ext cx="10972801" cy="936626"/>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nchor="ctr">
            <a:normAutofit/>
          </a:bodyPr>
          <a:lstStyle/>
          <a:p>
            <a:r>
              <a:t>Title Text</a:t>
            </a:r>
          </a:p>
        </p:txBody>
      </p:sp>
      <p:sp>
        <p:nvSpPr>
          <p:cNvPr id="3" name="Shape 3"/>
          <p:cNvSpPr>
            <a:spLocks noGrp="1"/>
          </p:cNvSpPr>
          <p:nvPr>
            <p:ph type="body" idx="1"/>
          </p:nvPr>
        </p:nvSpPr>
        <p:spPr>
          <a:xfrm>
            <a:off x="609600" y="2276872"/>
            <a:ext cx="10972800" cy="3633788"/>
          </a:xfrm>
          <a:prstGeom prst="rect">
            <a:avLst/>
          </a:prstGeom>
          <a:ln w="12700">
            <a:miter lim="400000"/>
          </a:ln>
          <a:extLst>
            <a:ext uri="{C572A759-6A51-4108-AA02-DFA0A04FC94B}">
              <ma14:wrappingTextBoxFlag xmlns="" xmlns:ma14="http://schemas.microsoft.com/office/mac/drawingml/2011/main" val="1"/>
            </a:ext>
          </a:extLst>
        </p:spPr>
        <p:txBody>
          <a:bodyPr lIns="45718" tIns="45718" rIns="45718" bIns="45718">
            <a:normAutofit/>
          </a:bodyPr>
          <a:lstStyle/>
          <a:p>
            <a:r>
              <a:t>Body Level One</a:t>
            </a:r>
          </a:p>
          <a:p>
            <a:pPr lvl="1"/>
            <a:r>
              <a:t>Body Level Two</a:t>
            </a:r>
          </a:p>
          <a:p>
            <a:pPr lvl="2"/>
            <a:r>
              <a:t>Body Level Three</a:t>
            </a:r>
          </a:p>
          <a:p>
            <a:pPr lvl="3"/>
            <a:r>
              <a:t>Body Level Four</a:t>
            </a:r>
          </a:p>
          <a:p>
            <a:pPr lvl="4"/>
            <a:r>
              <a:t>Body Level Five</a:t>
            </a:r>
          </a:p>
        </p:txBody>
      </p:sp>
      <p:pic>
        <p:nvPicPr>
          <p:cNvPr id="4" name="image2.png"/>
          <p:cNvPicPr>
            <a:picLocks noChangeAspect="1"/>
          </p:cNvPicPr>
          <p:nvPr/>
        </p:nvPicPr>
        <p:blipFill>
          <a:blip r:embed="rId12"/>
          <a:stretch>
            <a:fillRect/>
          </a:stretch>
        </p:blipFill>
        <p:spPr>
          <a:xfrm>
            <a:off x="9624392" y="6145212"/>
            <a:ext cx="2117150" cy="596902"/>
          </a:xfrm>
          <a:prstGeom prst="rect">
            <a:avLst/>
          </a:prstGeom>
          <a:ln w="12700">
            <a:miter lim="400000"/>
          </a:ln>
        </p:spPr>
      </p:pic>
      <p:sp>
        <p:nvSpPr>
          <p:cNvPr id="5" name="Shape 5"/>
          <p:cNvSpPr>
            <a:spLocks noGrp="1"/>
          </p:cNvSpPr>
          <p:nvPr>
            <p:ph type="sldNum" sz="quarter" idx="2"/>
          </p:nvPr>
        </p:nvSpPr>
        <p:spPr>
          <a:xfrm>
            <a:off x="623391" y="6297438"/>
            <a:ext cx="301906" cy="288822"/>
          </a:xfrm>
          <a:prstGeom prst="rect">
            <a:avLst/>
          </a:prstGeom>
          <a:ln w="12700">
            <a:miter lim="400000"/>
          </a:ln>
        </p:spPr>
        <p:txBody>
          <a:bodyPr wrap="none" lIns="45718" tIns="45718" rIns="45718" bIns="45718">
            <a:spAutoFit/>
          </a:bodyPr>
          <a:lstStyle>
            <a:lvl1pPr>
              <a:defRPr sz="1400" b="0"/>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7" r:id="rId6"/>
    <p:sldLayoutId id="2147483658" r:id="rId7"/>
    <p:sldLayoutId id="2147483659" r:id="rId8"/>
    <p:sldLayoutId id="2147483660" r:id="rId9"/>
    <p:sldLayoutId id="2147483661" r:id="rId10"/>
  </p:sldLayoutIdLst>
  <p:transition spd="med"/>
  <p:hf hdr="0" ftr="0" dt="0"/>
  <p:txStyles>
    <p:titleStyle>
      <a:lvl1pPr marL="358775" marR="0" indent="-358775" algn="l" defTabSz="914400" rtl="0" latinLnBrk="0">
        <a:lnSpc>
          <a:spcPct val="100000"/>
        </a:lnSpc>
        <a:spcBef>
          <a:spcPts val="0"/>
        </a:spcBef>
        <a:spcAft>
          <a:spcPts val="0"/>
        </a:spcAft>
        <a:buClrTx/>
        <a:buSzTx/>
        <a:buFontTx/>
        <a:buNone/>
        <a:tabLst/>
        <a:defRPr sz="3000" b="1" i="0" u="none" strike="noStrike" cap="none" spc="0" baseline="0">
          <a:ln>
            <a:noFill/>
          </a:ln>
          <a:solidFill>
            <a:srgbClr val="0F5494"/>
          </a:solidFill>
          <a:uFillTx/>
          <a:latin typeface="Verdana"/>
          <a:ea typeface="Verdana"/>
          <a:cs typeface="Verdana"/>
          <a:sym typeface="Verdana"/>
        </a:defRPr>
      </a:lvl1pPr>
      <a:lvl2pPr marL="358775" marR="0" indent="-358775" algn="l" defTabSz="914400" rtl="0" latinLnBrk="0">
        <a:lnSpc>
          <a:spcPct val="100000"/>
        </a:lnSpc>
        <a:spcBef>
          <a:spcPts val="0"/>
        </a:spcBef>
        <a:spcAft>
          <a:spcPts val="0"/>
        </a:spcAft>
        <a:buClrTx/>
        <a:buSzTx/>
        <a:buFontTx/>
        <a:buNone/>
        <a:tabLst/>
        <a:defRPr sz="3000" b="1" i="0" u="none" strike="noStrike" cap="none" spc="0" baseline="0">
          <a:ln>
            <a:noFill/>
          </a:ln>
          <a:solidFill>
            <a:srgbClr val="0F5494"/>
          </a:solidFill>
          <a:uFillTx/>
          <a:latin typeface="Verdana"/>
          <a:ea typeface="Verdana"/>
          <a:cs typeface="Verdana"/>
          <a:sym typeface="Verdana"/>
        </a:defRPr>
      </a:lvl2pPr>
      <a:lvl3pPr marL="358775" marR="0" indent="-358775" algn="l" defTabSz="914400" rtl="0" latinLnBrk="0">
        <a:lnSpc>
          <a:spcPct val="100000"/>
        </a:lnSpc>
        <a:spcBef>
          <a:spcPts val="0"/>
        </a:spcBef>
        <a:spcAft>
          <a:spcPts val="0"/>
        </a:spcAft>
        <a:buClrTx/>
        <a:buSzTx/>
        <a:buFontTx/>
        <a:buNone/>
        <a:tabLst/>
        <a:defRPr sz="3000" b="1" i="0" u="none" strike="noStrike" cap="none" spc="0" baseline="0">
          <a:ln>
            <a:noFill/>
          </a:ln>
          <a:solidFill>
            <a:srgbClr val="0F5494"/>
          </a:solidFill>
          <a:uFillTx/>
          <a:latin typeface="Verdana"/>
          <a:ea typeface="Verdana"/>
          <a:cs typeface="Verdana"/>
          <a:sym typeface="Verdana"/>
        </a:defRPr>
      </a:lvl3pPr>
      <a:lvl4pPr marL="358775" marR="0" indent="-358775" algn="l" defTabSz="914400" rtl="0" latinLnBrk="0">
        <a:lnSpc>
          <a:spcPct val="100000"/>
        </a:lnSpc>
        <a:spcBef>
          <a:spcPts val="0"/>
        </a:spcBef>
        <a:spcAft>
          <a:spcPts val="0"/>
        </a:spcAft>
        <a:buClrTx/>
        <a:buSzTx/>
        <a:buFontTx/>
        <a:buNone/>
        <a:tabLst/>
        <a:defRPr sz="3000" b="1" i="0" u="none" strike="noStrike" cap="none" spc="0" baseline="0">
          <a:ln>
            <a:noFill/>
          </a:ln>
          <a:solidFill>
            <a:srgbClr val="0F5494"/>
          </a:solidFill>
          <a:uFillTx/>
          <a:latin typeface="Verdana"/>
          <a:ea typeface="Verdana"/>
          <a:cs typeface="Verdana"/>
          <a:sym typeface="Verdana"/>
        </a:defRPr>
      </a:lvl4pPr>
      <a:lvl5pPr marL="358775" marR="0" indent="-358775" algn="l" defTabSz="914400" rtl="0" latinLnBrk="0">
        <a:lnSpc>
          <a:spcPct val="100000"/>
        </a:lnSpc>
        <a:spcBef>
          <a:spcPts val="0"/>
        </a:spcBef>
        <a:spcAft>
          <a:spcPts val="0"/>
        </a:spcAft>
        <a:buClrTx/>
        <a:buSzTx/>
        <a:buFontTx/>
        <a:buNone/>
        <a:tabLst/>
        <a:defRPr sz="3000" b="1" i="0" u="none" strike="noStrike" cap="none" spc="0" baseline="0">
          <a:ln>
            <a:noFill/>
          </a:ln>
          <a:solidFill>
            <a:srgbClr val="0F5494"/>
          </a:solidFill>
          <a:uFillTx/>
          <a:latin typeface="Verdana"/>
          <a:ea typeface="Verdana"/>
          <a:cs typeface="Verdana"/>
          <a:sym typeface="Verdana"/>
        </a:defRPr>
      </a:lvl5pPr>
      <a:lvl6pPr marL="358775" marR="0" indent="0" algn="l" defTabSz="914400" rtl="0" latinLnBrk="0">
        <a:lnSpc>
          <a:spcPct val="100000"/>
        </a:lnSpc>
        <a:spcBef>
          <a:spcPts val="0"/>
        </a:spcBef>
        <a:spcAft>
          <a:spcPts val="0"/>
        </a:spcAft>
        <a:buClrTx/>
        <a:buSzTx/>
        <a:buFontTx/>
        <a:buNone/>
        <a:tabLst/>
        <a:defRPr sz="3000" b="1" i="0" u="none" strike="noStrike" cap="none" spc="0" baseline="0">
          <a:ln>
            <a:noFill/>
          </a:ln>
          <a:solidFill>
            <a:srgbClr val="0F5494"/>
          </a:solidFill>
          <a:uFillTx/>
          <a:latin typeface="Verdana"/>
          <a:ea typeface="Verdana"/>
          <a:cs typeface="Verdana"/>
          <a:sym typeface="Verdana"/>
        </a:defRPr>
      </a:lvl6pPr>
      <a:lvl7pPr marL="358775" marR="0" indent="0" algn="l" defTabSz="914400" rtl="0" latinLnBrk="0">
        <a:lnSpc>
          <a:spcPct val="100000"/>
        </a:lnSpc>
        <a:spcBef>
          <a:spcPts val="0"/>
        </a:spcBef>
        <a:spcAft>
          <a:spcPts val="0"/>
        </a:spcAft>
        <a:buClrTx/>
        <a:buSzTx/>
        <a:buFontTx/>
        <a:buNone/>
        <a:tabLst/>
        <a:defRPr sz="3000" b="1" i="0" u="none" strike="noStrike" cap="none" spc="0" baseline="0">
          <a:ln>
            <a:noFill/>
          </a:ln>
          <a:solidFill>
            <a:srgbClr val="0F5494"/>
          </a:solidFill>
          <a:uFillTx/>
          <a:latin typeface="Verdana"/>
          <a:ea typeface="Verdana"/>
          <a:cs typeface="Verdana"/>
          <a:sym typeface="Verdana"/>
        </a:defRPr>
      </a:lvl7pPr>
      <a:lvl8pPr marL="358775" marR="0" indent="0" algn="l" defTabSz="914400" rtl="0" latinLnBrk="0">
        <a:lnSpc>
          <a:spcPct val="100000"/>
        </a:lnSpc>
        <a:spcBef>
          <a:spcPts val="0"/>
        </a:spcBef>
        <a:spcAft>
          <a:spcPts val="0"/>
        </a:spcAft>
        <a:buClrTx/>
        <a:buSzTx/>
        <a:buFontTx/>
        <a:buNone/>
        <a:tabLst/>
        <a:defRPr sz="3000" b="1" i="0" u="none" strike="noStrike" cap="none" spc="0" baseline="0">
          <a:ln>
            <a:noFill/>
          </a:ln>
          <a:solidFill>
            <a:srgbClr val="0F5494"/>
          </a:solidFill>
          <a:uFillTx/>
          <a:latin typeface="Verdana"/>
          <a:ea typeface="Verdana"/>
          <a:cs typeface="Verdana"/>
          <a:sym typeface="Verdana"/>
        </a:defRPr>
      </a:lvl8pPr>
      <a:lvl9pPr marL="358775" marR="0" indent="0" algn="l" defTabSz="914400" rtl="0" latinLnBrk="0">
        <a:lnSpc>
          <a:spcPct val="100000"/>
        </a:lnSpc>
        <a:spcBef>
          <a:spcPts val="0"/>
        </a:spcBef>
        <a:spcAft>
          <a:spcPts val="0"/>
        </a:spcAft>
        <a:buClrTx/>
        <a:buSzTx/>
        <a:buFontTx/>
        <a:buNone/>
        <a:tabLst/>
        <a:defRPr sz="3000" b="1" i="0" u="none" strike="noStrike" cap="none" spc="0" baseline="0">
          <a:ln>
            <a:noFill/>
          </a:ln>
          <a:solidFill>
            <a:srgbClr val="0F5494"/>
          </a:solidFill>
          <a:uFillTx/>
          <a:latin typeface="Verdana"/>
          <a:ea typeface="Verdana"/>
          <a:cs typeface="Verdana"/>
          <a:sym typeface="Verdana"/>
        </a:defRPr>
      </a:lvl9pPr>
    </p:titleStyle>
    <p:bodyStyle>
      <a:lvl1pPr marL="342900" marR="0" indent="-342900" algn="l" defTabSz="914400" rtl="0" latinLnBrk="0">
        <a:lnSpc>
          <a:spcPct val="100000"/>
        </a:lnSpc>
        <a:spcBef>
          <a:spcPts val="500"/>
        </a:spcBef>
        <a:spcAft>
          <a:spcPts val="0"/>
        </a:spcAft>
        <a:buClr>
          <a:srgbClr val="0F5494"/>
        </a:buClr>
        <a:buSzPct val="100000"/>
        <a:buFont typeface="Arial"/>
        <a:buChar char="•"/>
        <a:tabLst/>
        <a:defRPr sz="2400" b="0" i="1" u="none" strike="noStrike" cap="none" spc="0" baseline="0">
          <a:ln>
            <a:noFill/>
          </a:ln>
          <a:solidFill>
            <a:srgbClr val="0F5494"/>
          </a:solidFill>
          <a:uFillTx/>
          <a:latin typeface="Verdana"/>
          <a:ea typeface="Verdana"/>
          <a:cs typeface="Verdana"/>
          <a:sym typeface="Verdana"/>
        </a:defRPr>
      </a:lvl1pPr>
      <a:lvl2pPr marL="800100" marR="0" indent="-342900" algn="l" defTabSz="914400" rtl="0" latinLnBrk="0">
        <a:lnSpc>
          <a:spcPct val="100000"/>
        </a:lnSpc>
        <a:spcBef>
          <a:spcPts val="500"/>
        </a:spcBef>
        <a:spcAft>
          <a:spcPts val="0"/>
        </a:spcAft>
        <a:buClr>
          <a:srgbClr val="0F5494"/>
        </a:buClr>
        <a:buSzPct val="100000"/>
        <a:buFont typeface="Arial"/>
        <a:buChar char="•"/>
        <a:tabLst/>
        <a:defRPr sz="2400" b="0" i="1" u="none" strike="noStrike" cap="none" spc="0" baseline="0">
          <a:ln>
            <a:noFill/>
          </a:ln>
          <a:solidFill>
            <a:srgbClr val="0F5494"/>
          </a:solidFill>
          <a:uFillTx/>
          <a:latin typeface="Verdana"/>
          <a:ea typeface="Verdana"/>
          <a:cs typeface="Verdana"/>
          <a:sym typeface="Verdana"/>
        </a:defRPr>
      </a:lvl2pPr>
      <a:lvl3pPr marL="0" marR="0" indent="0" algn="l" defTabSz="914400" rtl="0" latinLnBrk="0">
        <a:lnSpc>
          <a:spcPct val="100000"/>
        </a:lnSpc>
        <a:spcBef>
          <a:spcPts val="500"/>
        </a:spcBef>
        <a:spcAft>
          <a:spcPts val="0"/>
        </a:spcAft>
        <a:buClr>
          <a:srgbClr val="0F5494"/>
        </a:buClr>
        <a:buSzTx/>
        <a:buFont typeface="Arial"/>
        <a:buNone/>
        <a:tabLst/>
        <a:defRPr sz="2400" b="0" i="1" u="none" strike="noStrike" cap="none" spc="0" baseline="0">
          <a:ln>
            <a:noFill/>
          </a:ln>
          <a:solidFill>
            <a:srgbClr val="0F5494"/>
          </a:solidFill>
          <a:uFillTx/>
          <a:latin typeface="Verdana"/>
          <a:ea typeface="Verdana"/>
          <a:cs typeface="Verdana"/>
          <a:sym typeface="Verdana"/>
        </a:defRPr>
      </a:lvl3pPr>
      <a:lvl4pPr marL="1645920" marR="0" indent="-274319" algn="l" defTabSz="914400" rtl="0" latinLnBrk="0">
        <a:lnSpc>
          <a:spcPct val="100000"/>
        </a:lnSpc>
        <a:spcBef>
          <a:spcPts val="500"/>
        </a:spcBef>
        <a:spcAft>
          <a:spcPts val="0"/>
        </a:spcAft>
        <a:buClr>
          <a:srgbClr val="0F5494"/>
        </a:buClr>
        <a:buSzPct val="100000"/>
        <a:buFont typeface="Arial"/>
        <a:buChar char="–"/>
        <a:tabLst/>
        <a:defRPr sz="2400" b="0" i="1" u="none" strike="noStrike" cap="none" spc="0" baseline="0">
          <a:ln>
            <a:noFill/>
          </a:ln>
          <a:solidFill>
            <a:srgbClr val="0F5494"/>
          </a:solidFill>
          <a:uFillTx/>
          <a:latin typeface="Verdana"/>
          <a:ea typeface="Verdana"/>
          <a:cs typeface="Verdana"/>
          <a:sym typeface="Verdana"/>
        </a:defRPr>
      </a:lvl4pPr>
      <a:lvl5pPr marL="2103120" marR="0" indent="-274320" algn="l" defTabSz="914400" rtl="0" latinLnBrk="0">
        <a:lnSpc>
          <a:spcPct val="100000"/>
        </a:lnSpc>
        <a:spcBef>
          <a:spcPts val="500"/>
        </a:spcBef>
        <a:spcAft>
          <a:spcPts val="0"/>
        </a:spcAft>
        <a:buClr>
          <a:srgbClr val="0F5494"/>
        </a:buClr>
        <a:buSzPct val="100000"/>
        <a:buFont typeface="Arial"/>
        <a:buChar char="»"/>
        <a:tabLst/>
        <a:defRPr sz="2400" b="0" i="1" u="none" strike="noStrike" cap="none" spc="0" baseline="0">
          <a:ln>
            <a:noFill/>
          </a:ln>
          <a:solidFill>
            <a:srgbClr val="0F5494"/>
          </a:solidFill>
          <a:uFillTx/>
          <a:latin typeface="Verdana"/>
          <a:ea typeface="Verdana"/>
          <a:cs typeface="Verdana"/>
          <a:sym typeface="Verdana"/>
        </a:defRPr>
      </a:lvl5pPr>
      <a:lvl6pPr marL="2560320" marR="0" indent="-274320" algn="l" defTabSz="914400" rtl="0" latinLnBrk="0">
        <a:lnSpc>
          <a:spcPct val="100000"/>
        </a:lnSpc>
        <a:spcBef>
          <a:spcPts val="500"/>
        </a:spcBef>
        <a:spcAft>
          <a:spcPts val="0"/>
        </a:spcAft>
        <a:buClr>
          <a:srgbClr val="0F5494"/>
        </a:buClr>
        <a:buSzPct val="100000"/>
        <a:buFont typeface="Arial"/>
        <a:buChar char="»"/>
        <a:tabLst/>
        <a:defRPr sz="2400" b="0" i="1" u="none" strike="noStrike" cap="none" spc="0" baseline="0">
          <a:ln>
            <a:noFill/>
          </a:ln>
          <a:solidFill>
            <a:srgbClr val="0F5494"/>
          </a:solidFill>
          <a:uFillTx/>
          <a:latin typeface="Verdana"/>
          <a:ea typeface="Verdana"/>
          <a:cs typeface="Verdana"/>
          <a:sym typeface="Verdana"/>
        </a:defRPr>
      </a:lvl6pPr>
      <a:lvl7pPr marL="3017520" marR="0" indent="-274320" algn="l" defTabSz="914400" rtl="0" latinLnBrk="0">
        <a:lnSpc>
          <a:spcPct val="100000"/>
        </a:lnSpc>
        <a:spcBef>
          <a:spcPts val="500"/>
        </a:spcBef>
        <a:spcAft>
          <a:spcPts val="0"/>
        </a:spcAft>
        <a:buClr>
          <a:srgbClr val="0F5494"/>
        </a:buClr>
        <a:buSzPct val="100000"/>
        <a:buFont typeface="Arial"/>
        <a:buChar char="»"/>
        <a:tabLst/>
        <a:defRPr sz="2400" b="0" i="1" u="none" strike="noStrike" cap="none" spc="0" baseline="0">
          <a:ln>
            <a:noFill/>
          </a:ln>
          <a:solidFill>
            <a:srgbClr val="0F5494"/>
          </a:solidFill>
          <a:uFillTx/>
          <a:latin typeface="Verdana"/>
          <a:ea typeface="Verdana"/>
          <a:cs typeface="Verdana"/>
          <a:sym typeface="Verdana"/>
        </a:defRPr>
      </a:lvl7pPr>
      <a:lvl8pPr marL="3474720" marR="0" indent="-274320" algn="l" defTabSz="914400" rtl="0" latinLnBrk="0">
        <a:lnSpc>
          <a:spcPct val="100000"/>
        </a:lnSpc>
        <a:spcBef>
          <a:spcPts val="500"/>
        </a:spcBef>
        <a:spcAft>
          <a:spcPts val="0"/>
        </a:spcAft>
        <a:buClr>
          <a:srgbClr val="0F5494"/>
        </a:buClr>
        <a:buSzPct val="100000"/>
        <a:buFont typeface="Arial"/>
        <a:buChar char="»"/>
        <a:tabLst/>
        <a:defRPr sz="2400" b="0" i="1" u="none" strike="noStrike" cap="none" spc="0" baseline="0">
          <a:ln>
            <a:noFill/>
          </a:ln>
          <a:solidFill>
            <a:srgbClr val="0F5494"/>
          </a:solidFill>
          <a:uFillTx/>
          <a:latin typeface="Verdana"/>
          <a:ea typeface="Verdana"/>
          <a:cs typeface="Verdana"/>
          <a:sym typeface="Verdana"/>
        </a:defRPr>
      </a:lvl8pPr>
      <a:lvl9pPr marL="3931920" marR="0" indent="-274320" algn="l" defTabSz="914400" rtl="0" latinLnBrk="0">
        <a:lnSpc>
          <a:spcPct val="100000"/>
        </a:lnSpc>
        <a:spcBef>
          <a:spcPts val="500"/>
        </a:spcBef>
        <a:spcAft>
          <a:spcPts val="0"/>
        </a:spcAft>
        <a:buClr>
          <a:srgbClr val="0F5494"/>
        </a:buClr>
        <a:buSzPct val="100000"/>
        <a:buFont typeface="Arial"/>
        <a:buChar char="»"/>
        <a:tabLst/>
        <a:defRPr sz="2400" b="0" i="1" u="none" strike="noStrike" cap="none" spc="0" baseline="0">
          <a:ln>
            <a:noFill/>
          </a:ln>
          <a:solidFill>
            <a:srgbClr val="0F5494"/>
          </a:solidFill>
          <a:uFillTx/>
          <a:latin typeface="Verdana"/>
          <a:ea typeface="Verdana"/>
          <a:cs typeface="Verdana"/>
          <a:sym typeface="Verdana"/>
        </a:defRPr>
      </a:lvl9pPr>
    </p:bodyStyle>
    <p:other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chemeClr val="tx1"/>
          </a:solidFill>
          <a:uFillTx/>
          <a:latin typeface="+mn-lt"/>
          <a:ea typeface="+mn-ea"/>
          <a:cs typeface="+mn-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chemeClr val="tx1"/>
          </a:solidFill>
          <a:uFillTx/>
          <a:latin typeface="+mn-lt"/>
          <a:ea typeface="+mn-ea"/>
          <a:cs typeface="+mn-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chemeClr val="tx1"/>
          </a:solidFill>
          <a:uFillTx/>
          <a:latin typeface="+mn-lt"/>
          <a:ea typeface="+mn-ea"/>
          <a:cs typeface="+mn-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chemeClr val="tx1"/>
          </a:solidFill>
          <a:uFillTx/>
          <a:latin typeface="+mn-lt"/>
          <a:ea typeface="+mn-ea"/>
          <a:cs typeface="+mn-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chemeClr val="tx1"/>
          </a:solidFill>
          <a:uFillTx/>
          <a:latin typeface="+mn-lt"/>
          <a:ea typeface="+mn-ea"/>
          <a:cs typeface="+mn-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chemeClr val="tx1"/>
          </a:solidFill>
          <a:uFillTx/>
          <a:latin typeface="+mn-lt"/>
          <a:ea typeface="+mn-ea"/>
          <a:cs typeface="+mn-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chemeClr val="tx1"/>
          </a:solidFill>
          <a:uFillTx/>
          <a:latin typeface="+mn-lt"/>
          <a:ea typeface="+mn-ea"/>
          <a:cs typeface="+mn-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chemeClr val="tx1"/>
          </a:solidFill>
          <a:uFillTx/>
          <a:latin typeface="+mn-lt"/>
          <a:ea typeface="+mn-ea"/>
          <a:cs typeface="+mn-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6"/>
          <p:cNvSpPr>
            <a:spLocks noGrp="1"/>
          </p:cNvSpPr>
          <p:nvPr>
            <p:ph type="subTitle" idx="1"/>
          </p:nvPr>
        </p:nvSpPr>
        <p:spPr>
          <a:xfrm>
            <a:off x="1032666" y="1553505"/>
            <a:ext cx="9987841" cy="2704170"/>
          </a:xfrm>
        </p:spPr>
        <p:txBody>
          <a:bodyPr/>
          <a:lstStyle/>
          <a:p>
            <a:pPr>
              <a:lnSpc>
                <a:spcPct val="90000"/>
              </a:lnSpc>
              <a:spcBef>
                <a:spcPct val="0"/>
              </a:spcBef>
            </a:pPr>
            <a:endParaRPr lang="cs-CZ" sz="3600" b="1" dirty="0">
              <a:solidFill>
                <a:schemeClr val="bg1"/>
              </a:solidFill>
              <a:latin typeface="EC Square Sans Cond Pro" panose="020B0506040000020004" pitchFamily="34" charset="0"/>
              <a:ea typeface="+mj-ea"/>
              <a:cs typeface="Calibri" panose="020F0502020204030204" pitchFamily="34" charset="0"/>
            </a:endParaRPr>
          </a:p>
          <a:p>
            <a:pPr>
              <a:lnSpc>
                <a:spcPct val="90000"/>
              </a:lnSpc>
              <a:spcBef>
                <a:spcPct val="0"/>
              </a:spcBef>
            </a:pPr>
            <a:r>
              <a:rPr lang="cs-CZ" sz="4000" b="1" dirty="0" err="1">
                <a:solidFill>
                  <a:schemeClr val="bg1"/>
                </a:solidFill>
                <a:latin typeface="Calibri" panose="020F0502020204030204" pitchFamily="34" charset="0"/>
                <a:ea typeface="+mj-ea"/>
                <a:cs typeface="Calibri" panose="020F0502020204030204" pitchFamily="34" charset="0"/>
              </a:rPr>
              <a:t>Wildfire</a:t>
            </a:r>
            <a:r>
              <a:rPr lang="cs-CZ" sz="4000" b="1" dirty="0">
                <a:solidFill>
                  <a:schemeClr val="bg1"/>
                </a:solidFill>
                <a:latin typeface="Calibri" panose="020F0502020204030204" pitchFamily="34" charset="0"/>
                <a:ea typeface="+mj-ea"/>
                <a:cs typeface="Calibri" panose="020F0502020204030204" pitchFamily="34" charset="0"/>
              </a:rPr>
              <a:t> Early </a:t>
            </a:r>
            <a:r>
              <a:rPr lang="cs-CZ" sz="4000" b="1" dirty="0" err="1">
                <a:solidFill>
                  <a:schemeClr val="bg1"/>
                </a:solidFill>
                <a:latin typeface="Calibri" panose="020F0502020204030204" pitchFamily="34" charset="0"/>
                <a:ea typeface="+mj-ea"/>
                <a:cs typeface="Calibri" panose="020F0502020204030204" pitchFamily="34" charset="0"/>
              </a:rPr>
              <a:t>Detection</a:t>
            </a:r>
            <a:r>
              <a:rPr lang="cs-CZ" sz="4000" b="1" dirty="0">
                <a:solidFill>
                  <a:schemeClr val="bg1"/>
                </a:solidFill>
                <a:latin typeface="Calibri" panose="020F0502020204030204" pitchFamily="34" charset="0"/>
                <a:ea typeface="+mj-ea"/>
                <a:cs typeface="Calibri" panose="020F0502020204030204" pitchFamily="34" charset="0"/>
              </a:rPr>
              <a:t> </a:t>
            </a:r>
            <a:r>
              <a:rPr lang="cs-CZ" sz="4000" b="1" dirty="0" err="1">
                <a:solidFill>
                  <a:schemeClr val="bg1"/>
                </a:solidFill>
                <a:latin typeface="Calibri" panose="020F0502020204030204" pitchFamily="34" charset="0"/>
                <a:ea typeface="+mj-ea"/>
                <a:cs typeface="Calibri" panose="020F0502020204030204" pitchFamily="34" charset="0"/>
              </a:rPr>
              <a:t>System</a:t>
            </a:r>
            <a:br>
              <a:rPr lang="cs-CZ" sz="4000" b="1" dirty="0">
                <a:solidFill>
                  <a:schemeClr val="bg1"/>
                </a:solidFill>
                <a:latin typeface="Calibri" panose="020F0502020204030204" pitchFamily="34" charset="0"/>
                <a:ea typeface="+mj-ea"/>
                <a:cs typeface="Calibri" panose="020F0502020204030204" pitchFamily="34" charset="0"/>
              </a:rPr>
            </a:br>
            <a:r>
              <a:rPr lang="cs-CZ" sz="4000" b="1" dirty="0">
                <a:solidFill>
                  <a:schemeClr val="bg1"/>
                </a:solidFill>
                <a:latin typeface="Calibri" panose="020F0502020204030204" pitchFamily="34" charset="0"/>
                <a:ea typeface="+mj-ea"/>
                <a:cs typeface="Calibri" panose="020F0502020204030204" pitchFamily="34" charset="0"/>
              </a:rPr>
              <a:t>in </a:t>
            </a:r>
            <a:r>
              <a:rPr lang="cs-CZ" sz="4000" b="1" dirty="0" err="1">
                <a:solidFill>
                  <a:schemeClr val="bg1"/>
                </a:solidFill>
                <a:latin typeface="Calibri" panose="020F0502020204030204" pitchFamily="34" charset="0"/>
                <a:ea typeface="+mj-ea"/>
                <a:cs typeface="Calibri" panose="020F0502020204030204" pitchFamily="34" charset="0"/>
              </a:rPr>
              <a:t>the</a:t>
            </a:r>
            <a:r>
              <a:rPr lang="cs-CZ" sz="4000" b="1" dirty="0">
                <a:solidFill>
                  <a:schemeClr val="bg1"/>
                </a:solidFill>
                <a:latin typeface="Calibri" panose="020F0502020204030204" pitchFamily="34" charset="0"/>
                <a:ea typeface="+mj-ea"/>
                <a:cs typeface="Calibri" panose="020F0502020204030204" pitchFamily="34" charset="0"/>
              </a:rPr>
              <a:t> Czech Republic (WEDS</a:t>
            </a:r>
            <a:r>
              <a:rPr lang="en-GB" sz="4000" b="1" dirty="0">
                <a:solidFill>
                  <a:schemeClr val="bg1"/>
                </a:solidFill>
                <a:latin typeface="Calibri" panose="020F0502020204030204" pitchFamily="34" charset="0"/>
                <a:ea typeface="+mj-ea"/>
                <a:cs typeface="Calibri" panose="020F0502020204030204" pitchFamily="34" charset="0"/>
              </a:rPr>
              <a:t>)</a:t>
            </a:r>
            <a:endParaRPr lang="cs-CZ" sz="4000" b="1" dirty="0">
              <a:solidFill>
                <a:schemeClr val="bg1"/>
              </a:solidFill>
              <a:latin typeface="Calibri" panose="020F0502020204030204" pitchFamily="34" charset="0"/>
              <a:ea typeface="+mj-ea"/>
              <a:cs typeface="Calibri" panose="020F0502020204030204" pitchFamily="34" charset="0"/>
            </a:endParaRPr>
          </a:p>
          <a:p>
            <a:pPr>
              <a:lnSpc>
                <a:spcPct val="90000"/>
              </a:lnSpc>
              <a:spcBef>
                <a:spcPct val="0"/>
              </a:spcBef>
            </a:pPr>
            <a:endParaRPr lang="cs-CZ" sz="3200" b="1" i="1" dirty="0">
              <a:solidFill>
                <a:schemeClr val="bg1"/>
              </a:solidFill>
              <a:latin typeface="Calibri" panose="020F0502020204030204" pitchFamily="34" charset="0"/>
              <a:ea typeface="+mj-ea"/>
              <a:cs typeface="Calibri" panose="020F0502020204030204" pitchFamily="34" charset="0"/>
            </a:endParaRPr>
          </a:p>
          <a:p>
            <a:pPr>
              <a:lnSpc>
                <a:spcPct val="90000"/>
              </a:lnSpc>
              <a:spcBef>
                <a:spcPct val="0"/>
              </a:spcBef>
            </a:pPr>
            <a:r>
              <a:rPr lang="cs-CZ" sz="4000" b="1" dirty="0">
                <a:latin typeface="Calibri" panose="020F0502020204030204" pitchFamily="34" charset="0"/>
                <a:cs typeface="Calibri" panose="020F0502020204030204" pitchFamily="34" charset="0"/>
              </a:rPr>
              <a:t>Systémy včasné detekce lesních požárů a možnosti jejich aplikace v podmínkách </a:t>
            </a:r>
          </a:p>
          <a:p>
            <a:pPr>
              <a:lnSpc>
                <a:spcPct val="90000"/>
              </a:lnSpc>
              <a:spcBef>
                <a:spcPct val="0"/>
              </a:spcBef>
            </a:pPr>
            <a:r>
              <a:rPr lang="cs-CZ" sz="4000" b="1" dirty="0">
                <a:latin typeface="Calibri" panose="020F0502020204030204" pitchFamily="34" charset="0"/>
                <a:cs typeface="Calibri" panose="020F0502020204030204" pitchFamily="34" charset="0"/>
              </a:rPr>
              <a:t>České republiky</a:t>
            </a:r>
            <a:endParaRPr lang="en-GB" sz="4000" b="1" i="1" dirty="0">
              <a:solidFill>
                <a:schemeClr val="bg1"/>
              </a:solidFill>
              <a:latin typeface="Calibri" panose="020F0502020204030204" pitchFamily="34" charset="0"/>
              <a:ea typeface="+mj-ea"/>
              <a:cs typeface="Calibri" panose="020F0502020204030204" pitchFamily="34" charset="0"/>
            </a:endParaRPr>
          </a:p>
        </p:txBody>
      </p:sp>
      <p:pic>
        <p:nvPicPr>
          <p:cNvPr id="2" name="Obrázek 1">
            <a:extLst>
              <a:ext uri="{FF2B5EF4-FFF2-40B4-BE49-F238E27FC236}">
                <a16:creationId xmlns:a16="http://schemas.microsoft.com/office/drawing/2014/main" id="{B1E82989-3E49-81E6-1FD9-AD29D28E8F22}"/>
              </a:ext>
            </a:extLst>
          </p:cNvPr>
          <p:cNvPicPr>
            <a:picLocks/>
          </p:cNvPicPr>
          <p:nvPr/>
        </p:nvPicPr>
        <p:blipFill>
          <a:blip r:embed="rId3"/>
          <a:stretch/>
        </p:blipFill>
        <p:spPr bwMode="auto">
          <a:xfrm>
            <a:off x="8952000" y="3618000"/>
            <a:ext cx="3240000" cy="3240000"/>
          </a:xfrm>
          <a:prstGeom prst="rect">
            <a:avLst/>
          </a:prstGeom>
        </p:spPr>
      </p:pic>
      <p:sp>
        <p:nvSpPr>
          <p:cNvPr id="3" name="Zástupný symbol pro číslo snímku 2">
            <a:extLst>
              <a:ext uri="{FF2B5EF4-FFF2-40B4-BE49-F238E27FC236}">
                <a16:creationId xmlns:a16="http://schemas.microsoft.com/office/drawing/2014/main" id="{9B7E705E-1539-9195-7E6B-7A27A53ABDC8}"/>
              </a:ext>
            </a:extLst>
          </p:cNvPr>
          <p:cNvSpPr>
            <a:spLocks noGrp="1"/>
          </p:cNvSpPr>
          <p:nvPr>
            <p:ph type="sldNum" sz="quarter" idx="12"/>
          </p:nvPr>
        </p:nvSpPr>
        <p:spPr/>
        <p:txBody>
          <a:bodyPr/>
          <a:lstStyle/>
          <a:p>
            <a:fld id="{F46C79FD-C571-418B-AB0F-5EE936C85276}" type="slidenum">
              <a:rPr lang="en-GB" smtClean="0"/>
              <a:t>1</a:t>
            </a:fld>
            <a:endParaRPr lang="en-GB"/>
          </a:p>
        </p:txBody>
      </p:sp>
    </p:spTree>
    <p:extLst>
      <p:ext uri="{BB962C8B-B14F-4D97-AF65-F5344CB8AC3E}">
        <p14:creationId xmlns:p14="http://schemas.microsoft.com/office/powerpoint/2010/main" val="1121371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4ACD71-DE17-0DAF-882C-8DDE3EA346DE}"/>
            </a:ext>
          </a:extLst>
        </p:cNvPr>
        <p:cNvGrpSpPr/>
        <p:nvPr/>
      </p:nvGrpSpPr>
      <p:grpSpPr>
        <a:xfrm>
          <a:off x="0" y="0"/>
          <a:ext cx="0" cy="0"/>
          <a:chOff x="0" y="0"/>
          <a:chExt cx="0" cy="0"/>
        </a:xfrm>
      </p:grpSpPr>
      <p:sp>
        <p:nvSpPr>
          <p:cNvPr id="7" name="Subtitle 6">
            <a:extLst>
              <a:ext uri="{FF2B5EF4-FFF2-40B4-BE49-F238E27FC236}">
                <a16:creationId xmlns:a16="http://schemas.microsoft.com/office/drawing/2014/main" id="{4E06B96D-D027-8F20-09DE-EB913E579E4A}"/>
              </a:ext>
            </a:extLst>
          </p:cNvPr>
          <p:cNvSpPr>
            <a:spLocks noGrp="1"/>
          </p:cNvSpPr>
          <p:nvPr>
            <p:ph type="subTitle" idx="1"/>
          </p:nvPr>
        </p:nvSpPr>
        <p:spPr>
          <a:xfrm>
            <a:off x="1032666" y="1553505"/>
            <a:ext cx="10241975" cy="2423691"/>
          </a:xfrm>
        </p:spPr>
        <p:txBody>
          <a:bodyPr/>
          <a:lstStyle/>
          <a:p>
            <a:pPr>
              <a:lnSpc>
                <a:spcPct val="90000"/>
              </a:lnSpc>
              <a:spcBef>
                <a:spcPct val="0"/>
              </a:spcBef>
            </a:pPr>
            <a:endParaRPr lang="cs-CZ" sz="3600" b="1" dirty="0">
              <a:solidFill>
                <a:schemeClr val="bg1"/>
              </a:solidFill>
              <a:latin typeface="EC Square Sans Cond Pro" panose="020B0506040000020004" pitchFamily="34" charset="0"/>
              <a:ea typeface="+mj-ea"/>
              <a:cs typeface="Calibri" panose="020F0502020204030204" pitchFamily="34" charset="0"/>
            </a:endParaRPr>
          </a:p>
          <a:p>
            <a:pPr>
              <a:lnSpc>
                <a:spcPct val="90000"/>
              </a:lnSpc>
              <a:spcBef>
                <a:spcPct val="0"/>
              </a:spcBef>
            </a:pPr>
            <a:r>
              <a:rPr lang="cs-CZ" sz="4000" b="1" dirty="0">
                <a:latin typeface="Calibri" panose="020F0502020204030204" pitchFamily="34" charset="0"/>
                <a:cs typeface="Calibri" panose="020F0502020204030204" pitchFamily="34" charset="0"/>
              </a:rPr>
              <a:t>Pozemní MESH sítě využívající senzory pro detekci lesních požárů, porovnání parametrů MESH sítí a kamerových detekčních systémů </a:t>
            </a:r>
            <a:endParaRPr lang="cs-CZ" sz="4000" b="1" i="1" dirty="0">
              <a:solidFill>
                <a:schemeClr val="bg1"/>
              </a:solidFill>
              <a:latin typeface="Calibri" panose="020F0502020204030204" pitchFamily="34" charset="0"/>
              <a:ea typeface="+mj-ea"/>
              <a:cs typeface="Calibri" panose="020F0502020204030204" pitchFamily="34" charset="0"/>
            </a:endParaRPr>
          </a:p>
          <a:p>
            <a:pPr>
              <a:lnSpc>
                <a:spcPct val="90000"/>
              </a:lnSpc>
              <a:spcBef>
                <a:spcPct val="0"/>
              </a:spcBef>
            </a:pPr>
            <a:endParaRPr lang="cs-CZ" sz="3200" b="1" dirty="0">
              <a:solidFill>
                <a:schemeClr val="bg1"/>
              </a:solidFill>
              <a:latin typeface="Calibri" panose="020F0502020204030204" pitchFamily="34" charset="0"/>
              <a:ea typeface="+mj-ea"/>
              <a:cs typeface="Calibri" panose="020F0502020204030204" pitchFamily="34" charset="0"/>
            </a:endParaRPr>
          </a:p>
          <a:p>
            <a:pPr>
              <a:lnSpc>
                <a:spcPct val="90000"/>
              </a:lnSpc>
              <a:spcBef>
                <a:spcPct val="0"/>
              </a:spcBef>
            </a:pPr>
            <a:r>
              <a:rPr lang="cs-CZ" sz="3200" b="1" dirty="0">
                <a:solidFill>
                  <a:schemeClr val="bg1"/>
                </a:solidFill>
                <a:latin typeface="Calibri" panose="020F0502020204030204" pitchFamily="34" charset="0"/>
                <a:ea typeface="+mj-ea"/>
                <a:cs typeface="Calibri" panose="020F0502020204030204" pitchFamily="34" charset="0"/>
              </a:rPr>
              <a:t>Ing. Jiří  Matějka</a:t>
            </a:r>
          </a:p>
          <a:p>
            <a:pPr>
              <a:lnSpc>
                <a:spcPct val="90000"/>
              </a:lnSpc>
              <a:spcBef>
                <a:spcPct val="0"/>
              </a:spcBef>
            </a:pPr>
            <a:r>
              <a:rPr lang="cs-CZ" sz="3200" b="1" dirty="0">
                <a:solidFill>
                  <a:schemeClr val="bg1"/>
                </a:solidFill>
                <a:latin typeface="Calibri" panose="020F0502020204030204" pitchFamily="34" charset="0"/>
                <a:ea typeface="+mj-ea"/>
                <a:cs typeface="Calibri" panose="020F0502020204030204" pitchFamily="34" charset="0"/>
              </a:rPr>
              <a:t>MV-GŘ HZS ČR</a:t>
            </a:r>
            <a:endParaRPr lang="en-GB" sz="3200" b="1" dirty="0">
              <a:solidFill>
                <a:schemeClr val="bg1"/>
              </a:solidFill>
              <a:latin typeface="Calibri" panose="020F0502020204030204" pitchFamily="34" charset="0"/>
              <a:ea typeface="+mj-ea"/>
              <a:cs typeface="Calibri" panose="020F0502020204030204" pitchFamily="34" charset="0"/>
            </a:endParaRPr>
          </a:p>
        </p:txBody>
      </p:sp>
      <p:sp>
        <p:nvSpPr>
          <p:cNvPr id="3" name="TextBox 2">
            <a:extLst>
              <a:ext uri="{FF2B5EF4-FFF2-40B4-BE49-F238E27FC236}">
                <a16:creationId xmlns:a16="http://schemas.microsoft.com/office/drawing/2014/main" id="{72739C86-A487-7957-0BA6-EC2BA6F616EB}"/>
              </a:ext>
            </a:extLst>
          </p:cNvPr>
          <p:cNvSpPr txBox="1"/>
          <p:nvPr/>
        </p:nvSpPr>
        <p:spPr>
          <a:xfrm>
            <a:off x="1121133" y="4866198"/>
            <a:ext cx="7481329" cy="156965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lang="cs-CZ" sz="3200" dirty="0">
              <a:solidFill>
                <a:srgbClr val="FFC000"/>
              </a:solidFill>
            </a:endParaRPr>
          </a:p>
          <a:p>
            <a:pPr marL="0" marR="0" indent="0" algn="l" defTabSz="914400" rtl="0" fontAlgn="auto" latinLnBrk="0" hangingPunct="0">
              <a:lnSpc>
                <a:spcPct val="100000"/>
              </a:lnSpc>
              <a:spcBef>
                <a:spcPts val="0"/>
              </a:spcBef>
              <a:spcAft>
                <a:spcPts val="0"/>
              </a:spcAft>
              <a:buClrTx/>
              <a:buSzTx/>
              <a:buFontTx/>
              <a:buNone/>
              <a:tabLst/>
            </a:pPr>
            <a:endParaRPr lang="cs-CZ" sz="3200" dirty="0">
              <a:solidFill>
                <a:srgbClr val="FFC000"/>
              </a:solidFill>
            </a:endParaRPr>
          </a:p>
          <a:p>
            <a:pPr marL="0" marR="0" indent="0" algn="l" defTabSz="914400" rtl="0" fontAlgn="auto" latinLnBrk="0" hangingPunct="0">
              <a:lnSpc>
                <a:spcPct val="100000"/>
              </a:lnSpc>
              <a:spcBef>
                <a:spcPts val="0"/>
              </a:spcBef>
              <a:spcAft>
                <a:spcPts val="0"/>
              </a:spcAft>
              <a:buClrTx/>
              <a:buSzTx/>
              <a:buFontTx/>
              <a:buNone/>
              <a:tabLst/>
            </a:pPr>
            <a:r>
              <a:rPr lang="cs-CZ" sz="3200" dirty="0">
                <a:solidFill>
                  <a:srgbClr val="FFC000"/>
                </a:solidFill>
                <a:latin typeface="Calibri" panose="020F0502020204030204" pitchFamily="34" charset="0"/>
                <a:cs typeface="Calibri" panose="020F0502020204030204" pitchFamily="34" charset="0"/>
              </a:rPr>
              <a:t>Seminář</a:t>
            </a:r>
            <a:r>
              <a:rPr kumimoji="0" lang="cs-CZ" sz="3200" b="1" i="0" u="none" strike="noStrike" cap="none" spc="0" normalizeH="0" baseline="0" dirty="0">
                <a:ln>
                  <a:noFill/>
                </a:ln>
                <a:solidFill>
                  <a:srgbClr val="FFC000"/>
                </a:solidFill>
                <a:effectLst/>
                <a:uFillTx/>
                <a:latin typeface="Calibri" panose="020F0502020204030204" pitchFamily="34" charset="0"/>
                <a:cs typeface="Calibri" panose="020F0502020204030204" pitchFamily="34" charset="0"/>
                <a:sym typeface="Arial"/>
              </a:rPr>
              <a:t> Zámek Křtiny 25.-26. 6. 2025</a:t>
            </a:r>
            <a:endParaRPr kumimoji="0" lang="en-IE" sz="3200" b="1" i="0" u="none" strike="noStrike" cap="none" spc="0" normalizeH="0" baseline="0" dirty="0">
              <a:ln>
                <a:noFill/>
              </a:ln>
              <a:solidFill>
                <a:srgbClr val="FFC000"/>
              </a:solidFill>
              <a:effectLst/>
              <a:uFillTx/>
              <a:latin typeface="Calibri" panose="020F0502020204030204" pitchFamily="34" charset="0"/>
              <a:cs typeface="Calibri" panose="020F0502020204030204" pitchFamily="34" charset="0"/>
              <a:sym typeface="Arial"/>
            </a:endParaRPr>
          </a:p>
        </p:txBody>
      </p:sp>
      <p:pic>
        <p:nvPicPr>
          <p:cNvPr id="2" name="Obrázek 1">
            <a:extLst>
              <a:ext uri="{FF2B5EF4-FFF2-40B4-BE49-F238E27FC236}">
                <a16:creationId xmlns:a16="http://schemas.microsoft.com/office/drawing/2014/main" id="{9BD684AE-1193-64B2-4880-B16020BB9709}"/>
              </a:ext>
            </a:extLst>
          </p:cNvPr>
          <p:cNvPicPr>
            <a:picLocks/>
          </p:cNvPicPr>
          <p:nvPr/>
        </p:nvPicPr>
        <p:blipFill>
          <a:blip r:embed="rId3"/>
          <a:stretch/>
        </p:blipFill>
        <p:spPr bwMode="auto">
          <a:xfrm>
            <a:off x="8952000" y="3618000"/>
            <a:ext cx="3240000" cy="3240000"/>
          </a:xfrm>
          <a:prstGeom prst="rect">
            <a:avLst/>
          </a:prstGeom>
        </p:spPr>
      </p:pic>
      <p:sp>
        <p:nvSpPr>
          <p:cNvPr id="4" name="Zástupný symbol pro číslo snímku 3">
            <a:extLst>
              <a:ext uri="{FF2B5EF4-FFF2-40B4-BE49-F238E27FC236}">
                <a16:creationId xmlns:a16="http://schemas.microsoft.com/office/drawing/2014/main" id="{969475D7-5F1E-DA3E-18C3-FD92BD3F58C8}"/>
              </a:ext>
            </a:extLst>
          </p:cNvPr>
          <p:cNvSpPr>
            <a:spLocks noGrp="1"/>
          </p:cNvSpPr>
          <p:nvPr>
            <p:ph type="sldNum" sz="quarter" idx="12"/>
          </p:nvPr>
        </p:nvSpPr>
        <p:spPr/>
        <p:txBody>
          <a:bodyPr/>
          <a:lstStyle/>
          <a:p>
            <a:fld id="{F46C79FD-C571-418B-AB0F-5EE936C85276}" type="slidenum">
              <a:rPr lang="en-GB" smtClean="0"/>
              <a:t>2</a:t>
            </a:fld>
            <a:endParaRPr lang="en-GB"/>
          </a:p>
        </p:txBody>
      </p:sp>
    </p:spTree>
    <p:extLst>
      <p:ext uri="{BB962C8B-B14F-4D97-AF65-F5344CB8AC3E}">
        <p14:creationId xmlns:p14="http://schemas.microsoft.com/office/powerpoint/2010/main" val="28081206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40522-332C-74DF-B254-E144BFDE9725}"/>
            </a:ext>
          </a:extLst>
        </p:cNvPr>
        <p:cNvGrpSpPr/>
        <p:nvPr/>
      </p:nvGrpSpPr>
      <p:grpSpPr>
        <a:xfrm>
          <a:off x="0" y="0"/>
          <a:ext cx="0" cy="0"/>
          <a:chOff x="0" y="0"/>
          <a:chExt cx="0" cy="0"/>
        </a:xfrm>
      </p:grpSpPr>
      <p:sp>
        <p:nvSpPr>
          <p:cNvPr id="7" name="Subtitle 6">
            <a:extLst>
              <a:ext uri="{FF2B5EF4-FFF2-40B4-BE49-F238E27FC236}">
                <a16:creationId xmlns:a16="http://schemas.microsoft.com/office/drawing/2014/main" id="{219FB5DD-A3E4-326D-9912-669397916D25}"/>
              </a:ext>
            </a:extLst>
          </p:cNvPr>
          <p:cNvSpPr>
            <a:spLocks noGrp="1"/>
          </p:cNvSpPr>
          <p:nvPr>
            <p:ph type="subTitle" idx="1"/>
          </p:nvPr>
        </p:nvSpPr>
        <p:spPr>
          <a:xfrm>
            <a:off x="1032666" y="1553505"/>
            <a:ext cx="10241975" cy="2423691"/>
          </a:xfrm>
        </p:spPr>
        <p:txBody>
          <a:bodyPr/>
          <a:lstStyle/>
          <a:p>
            <a:pPr>
              <a:lnSpc>
                <a:spcPct val="90000"/>
              </a:lnSpc>
              <a:spcBef>
                <a:spcPct val="0"/>
              </a:spcBef>
            </a:pPr>
            <a:r>
              <a:rPr lang="cs-CZ" sz="4000" b="1" u="sng" dirty="0">
                <a:solidFill>
                  <a:schemeClr val="bg1"/>
                </a:solidFill>
                <a:latin typeface="Calibri" panose="020F0502020204030204" pitchFamily="34" charset="0"/>
                <a:ea typeface="+mj-ea"/>
                <a:cs typeface="Calibri" panose="020F0502020204030204" pitchFamily="34" charset="0"/>
              </a:rPr>
              <a:t>Struktura prezentace</a:t>
            </a:r>
          </a:p>
          <a:p>
            <a:pPr>
              <a:lnSpc>
                <a:spcPct val="90000"/>
              </a:lnSpc>
              <a:spcBef>
                <a:spcPct val="0"/>
              </a:spcBef>
            </a:pPr>
            <a:endParaRPr lang="cs-CZ" sz="3200" b="1" dirty="0">
              <a:solidFill>
                <a:schemeClr val="bg1"/>
              </a:solidFill>
              <a:latin typeface="Calibri" panose="020F0502020204030204" pitchFamily="34" charset="0"/>
              <a:ea typeface="+mj-ea"/>
              <a:cs typeface="Calibri" panose="020F0502020204030204" pitchFamily="34" charset="0"/>
            </a:endParaRPr>
          </a:p>
          <a:p>
            <a:pPr>
              <a:lnSpc>
                <a:spcPct val="90000"/>
              </a:lnSpc>
              <a:spcBef>
                <a:spcPct val="0"/>
              </a:spcBef>
            </a:pPr>
            <a:r>
              <a:rPr lang="cs-CZ" sz="3200" b="1" dirty="0">
                <a:solidFill>
                  <a:schemeClr val="bg1"/>
                </a:solidFill>
                <a:latin typeface="Calibri" panose="020F0502020204030204" pitchFamily="34" charset="0"/>
                <a:cs typeface="Calibri" panose="020F0502020204030204" pitchFamily="34" charset="0"/>
              </a:rPr>
              <a:t>Pozemní MESH sítě využívající senzory pro detekci lesních požárů (WSN = bezdrátové senzorové sítě)</a:t>
            </a:r>
          </a:p>
          <a:p>
            <a:pPr>
              <a:lnSpc>
                <a:spcPct val="90000"/>
              </a:lnSpc>
              <a:spcBef>
                <a:spcPct val="0"/>
              </a:spcBef>
            </a:pPr>
            <a:endParaRPr lang="cs-CZ" sz="3200" b="1" dirty="0">
              <a:solidFill>
                <a:schemeClr val="bg1"/>
              </a:solidFill>
              <a:latin typeface="Calibri" panose="020F0502020204030204" pitchFamily="34" charset="0"/>
              <a:cs typeface="Calibri" panose="020F0502020204030204" pitchFamily="34" charset="0"/>
            </a:endParaRPr>
          </a:p>
          <a:p>
            <a:pPr>
              <a:lnSpc>
                <a:spcPct val="90000"/>
              </a:lnSpc>
              <a:spcBef>
                <a:spcPct val="0"/>
              </a:spcBef>
            </a:pPr>
            <a:r>
              <a:rPr lang="cs-CZ" sz="3200" b="1" dirty="0">
                <a:solidFill>
                  <a:schemeClr val="bg1"/>
                </a:solidFill>
                <a:latin typeface="Calibri" panose="020F0502020204030204" pitchFamily="34" charset="0"/>
                <a:ea typeface="+mj-ea"/>
                <a:cs typeface="Calibri" panose="020F0502020204030204" pitchFamily="34" charset="0"/>
              </a:rPr>
              <a:t>Kritéria pro hodnocení systémů včasné detekce lesních požárů</a:t>
            </a:r>
          </a:p>
          <a:p>
            <a:pPr>
              <a:lnSpc>
                <a:spcPct val="90000"/>
              </a:lnSpc>
              <a:spcBef>
                <a:spcPct val="0"/>
              </a:spcBef>
            </a:pPr>
            <a:endParaRPr lang="cs-CZ" sz="3200" b="1" dirty="0">
              <a:solidFill>
                <a:schemeClr val="bg1"/>
              </a:solidFill>
              <a:latin typeface="Calibri" panose="020F0502020204030204" pitchFamily="34" charset="0"/>
              <a:ea typeface="+mj-ea"/>
              <a:cs typeface="Calibri" panose="020F0502020204030204" pitchFamily="34" charset="0"/>
            </a:endParaRPr>
          </a:p>
          <a:p>
            <a:pPr>
              <a:lnSpc>
                <a:spcPct val="90000"/>
              </a:lnSpc>
              <a:spcBef>
                <a:spcPct val="0"/>
              </a:spcBef>
            </a:pPr>
            <a:r>
              <a:rPr lang="cs-CZ" sz="3200" b="1" dirty="0">
                <a:solidFill>
                  <a:schemeClr val="bg1"/>
                </a:solidFill>
                <a:latin typeface="Calibri" panose="020F0502020204030204" pitchFamily="34" charset="0"/>
                <a:ea typeface="+mj-ea"/>
                <a:cs typeface="Calibri" panose="020F0502020204030204" pitchFamily="34" charset="0"/>
              </a:rPr>
              <a:t>Porovnání parametrů MESH sítí a kamerových detekčních systémů (</a:t>
            </a:r>
            <a:r>
              <a:rPr lang="cs-CZ" sz="3200" b="1" dirty="0" err="1">
                <a:solidFill>
                  <a:schemeClr val="bg1"/>
                </a:solidFill>
                <a:latin typeface="Calibri" panose="020F0502020204030204" pitchFamily="34" charset="0"/>
                <a:ea typeface="+mj-ea"/>
                <a:cs typeface="Calibri" panose="020F0502020204030204" pitchFamily="34" charset="0"/>
              </a:rPr>
              <a:t>Silvanet</a:t>
            </a:r>
            <a:r>
              <a:rPr lang="cs-CZ" sz="3200" b="1" dirty="0">
                <a:solidFill>
                  <a:schemeClr val="bg1"/>
                </a:solidFill>
                <a:latin typeface="Calibri" panose="020F0502020204030204" pitchFamily="34" charset="0"/>
                <a:ea typeface="+mj-ea"/>
                <a:cs typeface="Calibri" panose="020F0502020204030204" pitchFamily="34" charset="0"/>
              </a:rPr>
              <a:t> vs. IQ </a:t>
            </a:r>
            <a:r>
              <a:rPr lang="cs-CZ" sz="3200" b="1" dirty="0" err="1">
                <a:solidFill>
                  <a:schemeClr val="bg1"/>
                </a:solidFill>
                <a:latin typeface="Calibri" panose="020F0502020204030204" pitchFamily="34" charset="0"/>
                <a:ea typeface="+mj-ea"/>
                <a:cs typeface="Calibri" panose="020F0502020204030204" pitchFamily="34" charset="0"/>
              </a:rPr>
              <a:t>Firewatch</a:t>
            </a:r>
            <a:r>
              <a:rPr lang="cs-CZ" sz="3200" b="1" dirty="0">
                <a:solidFill>
                  <a:schemeClr val="bg1"/>
                </a:solidFill>
                <a:latin typeface="Calibri" panose="020F0502020204030204" pitchFamily="34" charset="0"/>
                <a:ea typeface="+mj-ea"/>
                <a:cs typeface="Calibri" panose="020F0502020204030204" pitchFamily="34" charset="0"/>
              </a:rPr>
              <a:t>) </a:t>
            </a:r>
          </a:p>
          <a:p>
            <a:pPr>
              <a:lnSpc>
                <a:spcPct val="90000"/>
              </a:lnSpc>
              <a:spcBef>
                <a:spcPct val="0"/>
              </a:spcBef>
            </a:pPr>
            <a:endParaRPr lang="cs-CZ" sz="3200" b="1" i="1" dirty="0">
              <a:solidFill>
                <a:schemeClr val="bg1"/>
              </a:solidFill>
              <a:latin typeface="EC Square Sans Cond Pro" panose="020B0506040000020004" pitchFamily="34" charset="0"/>
              <a:ea typeface="+mj-ea"/>
              <a:cs typeface="Calibri" panose="020F0502020204030204" pitchFamily="34" charset="0"/>
            </a:endParaRPr>
          </a:p>
          <a:p>
            <a:pPr>
              <a:lnSpc>
                <a:spcPct val="90000"/>
              </a:lnSpc>
              <a:spcBef>
                <a:spcPct val="0"/>
              </a:spcBef>
            </a:pPr>
            <a:endParaRPr lang="en-GB" sz="3200" b="1" dirty="0">
              <a:solidFill>
                <a:schemeClr val="bg1"/>
              </a:solidFill>
              <a:latin typeface="Calibri" panose="020F0502020204030204" pitchFamily="34" charset="0"/>
              <a:ea typeface="+mj-ea"/>
              <a:cs typeface="Calibri" panose="020F0502020204030204" pitchFamily="34" charset="0"/>
            </a:endParaRPr>
          </a:p>
        </p:txBody>
      </p:sp>
      <p:pic>
        <p:nvPicPr>
          <p:cNvPr id="2" name="Obrázek 1">
            <a:extLst>
              <a:ext uri="{FF2B5EF4-FFF2-40B4-BE49-F238E27FC236}">
                <a16:creationId xmlns:a16="http://schemas.microsoft.com/office/drawing/2014/main" id="{26C83B89-29B2-DBA7-14A2-6340B9A5EAFA}"/>
              </a:ext>
            </a:extLst>
          </p:cNvPr>
          <p:cNvPicPr>
            <a:picLocks/>
          </p:cNvPicPr>
          <p:nvPr/>
        </p:nvPicPr>
        <p:blipFill>
          <a:blip r:embed="rId3"/>
          <a:stretch/>
        </p:blipFill>
        <p:spPr bwMode="auto">
          <a:xfrm>
            <a:off x="8818835" y="3684495"/>
            <a:ext cx="3240000" cy="3240000"/>
          </a:xfrm>
          <a:prstGeom prst="rect">
            <a:avLst/>
          </a:prstGeom>
        </p:spPr>
      </p:pic>
      <p:sp>
        <p:nvSpPr>
          <p:cNvPr id="3" name="Zástupný symbol pro číslo snímku 2">
            <a:extLst>
              <a:ext uri="{FF2B5EF4-FFF2-40B4-BE49-F238E27FC236}">
                <a16:creationId xmlns:a16="http://schemas.microsoft.com/office/drawing/2014/main" id="{89C89D6D-1C08-69CB-9FF9-DD1964888574}"/>
              </a:ext>
            </a:extLst>
          </p:cNvPr>
          <p:cNvSpPr>
            <a:spLocks noGrp="1"/>
          </p:cNvSpPr>
          <p:nvPr>
            <p:ph type="sldNum" sz="quarter" idx="12"/>
          </p:nvPr>
        </p:nvSpPr>
        <p:spPr/>
        <p:txBody>
          <a:bodyPr/>
          <a:lstStyle/>
          <a:p>
            <a:fld id="{F46C79FD-C571-418B-AB0F-5EE936C85276}" type="slidenum">
              <a:rPr lang="en-GB" smtClean="0"/>
              <a:t>3</a:t>
            </a:fld>
            <a:endParaRPr lang="en-GB"/>
          </a:p>
        </p:txBody>
      </p:sp>
    </p:spTree>
    <p:extLst>
      <p:ext uri="{BB962C8B-B14F-4D97-AF65-F5344CB8AC3E}">
        <p14:creationId xmlns:p14="http://schemas.microsoft.com/office/powerpoint/2010/main" val="38282197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0296B3-EEFC-4F6A-9A63-1FB77DD52F7D}"/>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9CC4F3C-1B10-933A-D672-3FB17FDFA1B1}"/>
              </a:ext>
            </a:extLst>
          </p:cNvPr>
          <p:cNvSpPr>
            <a:spLocks noGrp="1"/>
          </p:cNvSpPr>
          <p:nvPr>
            <p:ph idx="1"/>
          </p:nvPr>
        </p:nvSpPr>
        <p:spPr>
          <a:xfrm>
            <a:off x="534186" y="1278384"/>
            <a:ext cx="9571839" cy="5213267"/>
          </a:xfrm>
        </p:spPr>
        <p:txBody>
          <a:bodyPr>
            <a:normAutofit lnSpcReduction="10000"/>
          </a:bodyPr>
          <a:lstStyle/>
          <a:p>
            <a:pPr algn="just">
              <a:buFont typeface="Wingdings" panose="05000000000000000000" pitchFamily="2" charset="2"/>
              <a:buChar char="q"/>
            </a:pPr>
            <a:r>
              <a:rPr lang="cs-CZ" i="0" dirty="0">
                <a:solidFill>
                  <a:srgbClr val="FF0000"/>
                </a:solidFill>
                <a:latin typeface="Calibri" panose="020F0502020204030204" pitchFamily="34" charset="0"/>
                <a:cs typeface="Calibri" panose="020F0502020204030204" pitchFamily="34" charset="0"/>
              </a:rPr>
              <a:t>WSN = </a:t>
            </a:r>
            <a:r>
              <a:rPr lang="cs-CZ" i="0" dirty="0" err="1">
                <a:solidFill>
                  <a:srgbClr val="FF0000"/>
                </a:solidFill>
                <a:latin typeface="Calibri" panose="020F0502020204030204" pitchFamily="34" charset="0"/>
                <a:cs typeface="Calibri" panose="020F0502020204030204" pitchFamily="34" charset="0"/>
              </a:rPr>
              <a:t>Wireless</a:t>
            </a:r>
            <a:r>
              <a:rPr lang="cs-CZ" i="0" dirty="0">
                <a:solidFill>
                  <a:srgbClr val="FF0000"/>
                </a:solidFill>
                <a:latin typeface="Calibri" panose="020F0502020204030204" pitchFamily="34" charset="0"/>
                <a:cs typeface="Calibri" panose="020F0502020204030204" pitchFamily="34" charset="0"/>
              </a:rPr>
              <a:t> Sensor </a:t>
            </a:r>
            <a:r>
              <a:rPr lang="cs-CZ" i="0" dirty="0" err="1">
                <a:solidFill>
                  <a:srgbClr val="FF0000"/>
                </a:solidFill>
                <a:latin typeface="Calibri" panose="020F0502020204030204" pitchFamily="34" charset="0"/>
                <a:cs typeface="Calibri" panose="020F0502020204030204" pitchFamily="34" charset="0"/>
              </a:rPr>
              <a:t>Nets</a:t>
            </a:r>
            <a:endParaRPr lang="cs-CZ" i="0" dirty="0">
              <a:solidFill>
                <a:srgbClr val="FF0000"/>
              </a:solidFill>
              <a:latin typeface="Calibri" panose="020F0502020204030204" pitchFamily="34" charset="0"/>
              <a:cs typeface="Calibri" panose="020F0502020204030204" pitchFamily="34" charset="0"/>
            </a:endParaRPr>
          </a:p>
          <a:p>
            <a:pPr algn="just">
              <a:buFont typeface="Wingdings" panose="05000000000000000000" pitchFamily="2" charset="2"/>
              <a:buChar char="q"/>
            </a:pPr>
            <a:r>
              <a:rPr lang="cs-CZ" i="0" dirty="0">
                <a:solidFill>
                  <a:srgbClr val="003399"/>
                </a:solidFill>
                <a:latin typeface="Calibri" panose="020F0502020204030204" pitchFamily="34" charset="0"/>
                <a:cs typeface="Calibri" panose="020F0502020204030204" pitchFamily="34" charset="0"/>
              </a:rPr>
              <a:t>MESH síť označuje topologii (uspořádání) zařízení zprostředkovávající připojení k (Wi-Fi) síti a propojení mezi jednotlivými zařízeními (až 100 najednou)</a:t>
            </a:r>
          </a:p>
          <a:p>
            <a:pPr algn="just">
              <a:buFont typeface="Wingdings" panose="05000000000000000000" pitchFamily="2" charset="2"/>
              <a:buChar char="q"/>
            </a:pPr>
            <a:r>
              <a:rPr lang="cs-CZ" i="0" dirty="0">
                <a:solidFill>
                  <a:srgbClr val="003399"/>
                </a:solidFill>
                <a:latin typeface="Calibri" panose="020F0502020204030204" pitchFamily="34" charset="0"/>
                <a:cs typeface="Calibri" panose="020F0502020204030204" pitchFamily="34" charset="0"/>
              </a:rPr>
              <a:t>Rešerše odhalila 5 WSN systémů</a:t>
            </a:r>
          </a:p>
          <a:p>
            <a:pPr lvl="1" algn="just">
              <a:buFont typeface="Wingdings" panose="05000000000000000000" pitchFamily="2" charset="2"/>
              <a:buChar char="Ø"/>
            </a:pPr>
            <a:r>
              <a:rPr lang="cs-CZ" i="0" dirty="0" err="1">
                <a:solidFill>
                  <a:srgbClr val="003399"/>
                </a:solidFill>
                <a:latin typeface="Calibri" panose="020F0502020204030204" pitchFamily="34" charset="0"/>
                <a:cs typeface="Calibri" panose="020F0502020204030204" pitchFamily="34" charset="0"/>
              </a:rPr>
              <a:t>Silvanet</a:t>
            </a:r>
            <a:r>
              <a:rPr lang="cs-CZ" i="0" dirty="0">
                <a:solidFill>
                  <a:srgbClr val="003399"/>
                </a:solidFill>
                <a:latin typeface="Calibri" panose="020F0502020204030204" pitchFamily="34" charset="0"/>
                <a:cs typeface="Calibri" panose="020F0502020204030204" pitchFamily="34" charset="0"/>
              </a:rPr>
              <a:t> – tzv. MESH senzorová síť – Německo</a:t>
            </a:r>
          </a:p>
          <a:p>
            <a:pPr lvl="1" algn="just">
              <a:buFont typeface="Wingdings" panose="05000000000000000000" pitchFamily="2" charset="2"/>
              <a:buChar char="Ø"/>
            </a:pPr>
            <a:r>
              <a:rPr lang="cs-CZ" i="0" dirty="0" err="1">
                <a:solidFill>
                  <a:srgbClr val="003399"/>
                </a:solidFill>
                <a:latin typeface="Calibri" panose="020F0502020204030204" pitchFamily="34" charset="0"/>
                <a:cs typeface="Calibri" panose="020F0502020204030204" pitchFamily="34" charset="0"/>
              </a:rPr>
              <a:t>Torch</a:t>
            </a:r>
            <a:r>
              <a:rPr lang="cs-CZ" i="0" dirty="0">
                <a:solidFill>
                  <a:srgbClr val="003399"/>
                </a:solidFill>
                <a:latin typeface="Calibri" panose="020F0502020204030204" pitchFamily="34" charset="0"/>
                <a:cs typeface="Calibri" panose="020F0502020204030204" pitchFamily="34" charset="0"/>
              </a:rPr>
              <a:t> </a:t>
            </a:r>
            <a:r>
              <a:rPr lang="cs-CZ" i="0" dirty="0" err="1">
                <a:solidFill>
                  <a:srgbClr val="003399"/>
                </a:solidFill>
                <a:latin typeface="Calibri" panose="020F0502020204030204" pitchFamily="34" charset="0"/>
                <a:cs typeface="Calibri" panose="020F0502020204030204" pitchFamily="34" charset="0"/>
              </a:rPr>
              <a:t>Sensors</a:t>
            </a:r>
            <a:r>
              <a:rPr lang="cs-CZ" i="0" dirty="0">
                <a:solidFill>
                  <a:srgbClr val="003399"/>
                </a:solidFill>
                <a:latin typeface="Calibri" panose="020F0502020204030204" pitchFamily="34" charset="0"/>
                <a:cs typeface="Calibri" panose="020F0502020204030204" pitchFamily="34" charset="0"/>
              </a:rPr>
              <a:t> – USA</a:t>
            </a:r>
          </a:p>
          <a:p>
            <a:pPr lvl="1" algn="just">
              <a:buFont typeface="Wingdings" panose="05000000000000000000" pitchFamily="2" charset="2"/>
              <a:buChar char="Ø"/>
            </a:pPr>
            <a:r>
              <a:rPr lang="cs-CZ" i="0" dirty="0" err="1">
                <a:solidFill>
                  <a:srgbClr val="003399"/>
                </a:solidFill>
                <a:latin typeface="Calibri" panose="020F0502020204030204" pitchFamily="34" charset="0"/>
                <a:cs typeface="Calibri" panose="020F0502020204030204" pitchFamily="34" charset="0"/>
              </a:rPr>
              <a:t>NSensors</a:t>
            </a:r>
            <a:r>
              <a:rPr lang="cs-CZ" i="0" dirty="0">
                <a:solidFill>
                  <a:srgbClr val="003399"/>
                </a:solidFill>
                <a:latin typeface="Calibri" panose="020F0502020204030204" pitchFamily="34" charset="0"/>
                <a:cs typeface="Calibri" panose="020F0502020204030204" pitchFamily="34" charset="0"/>
              </a:rPr>
              <a:t> – USA</a:t>
            </a:r>
          </a:p>
          <a:p>
            <a:pPr lvl="1" algn="just">
              <a:buFont typeface="Wingdings" panose="05000000000000000000" pitchFamily="2" charset="2"/>
              <a:buChar char="Ø"/>
            </a:pPr>
            <a:r>
              <a:rPr lang="cs-CZ" i="0" dirty="0" err="1">
                <a:solidFill>
                  <a:srgbClr val="003399"/>
                </a:solidFill>
                <a:latin typeface="Calibri" panose="020F0502020204030204" pitchFamily="34" charset="0"/>
                <a:cs typeface="Calibri" panose="020F0502020204030204" pitchFamily="34" charset="0"/>
              </a:rPr>
              <a:t>SenseNet</a:t>
            </a:r>
            <a:r>
              <a:rPr lang="cs-CZ" i="0" dirty="0">
                <a:solidFill>
                  <a:srgbClr val="003399"/>
                </a:solidFill>
                <a:latin typeface="Calibri" panose="020F0502020204030204" pitchFamily="34" charset="0"/>
                <a:cs typeface="Calibri" panose="020F0502020204030204" pitchFamily="34" charset="0"/>
              </a:rPr>
              <a:t> – Kanada</a:t>
            </a:r>
          </a:p>
          <a:p>
            <a:pPr lvl="1" algn="just">
              <a:buFont typeface="Wingdings" panose="05000000000000000000" pitchFamily="2" charset="2"/>
              <a:buChar char="Ø"/>
            </a:pPr>
            <a:r>
              <a:rPr lang="cs-CZ" i="0" dirty="0" err="1">
                <a:solidFill>
                  <a:srgbClr val="003399"/>
                </a:solidFill>
                <a:latin typeface="Calibri" panose="020F0502020204030204" pitchFamily="34" charset="0"/>
                <a:cs typeface="Calibri" panose="020F0502020204030204" pitchFamily="34" charset="0"/>
              </a:rPr>
              <a:t>Iadsensors</a:t>
            </a:r>
            <a:r>
              <a:rPr lang="cs-CZ" i="0" dirty="0">
                <a:solidFill>
                  <a:srgbClr val="003399"/>
                </a:solidFill>
                <a:latin typeface="Calibri" panose="020F0502020204030204" pitchFamily="34" charset="0"/>
                <a:cs typeface="Calibri" panose="020F0502020204030204" pitchFamily="34" charset="0"/>
              </a:rPr>
              <a:t> – Portugalsko</a:t>
            </a:r>
          </a:p>
          <a:p>
            <a:pPr algn="just">
              <a:buFont typeface="Wingdings" panose="05000000000000000000" pitchFamily="2" charset="2"/>
              <a:buChar char="q"/>
            </a:pPr>
            <a:r>
              <a:rPr lang="cs-CZ" i="0" dirty="0">
                <a:solidFill>
                  <a:srgbClr val="003399"/>
                </a:solidFill>
                <a:latin typeface="Calibri" panose="020F0502020204030204" pitchFamily="34" charset="0"/>
                <a:cs typeface="Calibri" panose="020F0502020204030204" pitchFamily="34" charset="0"/>
              </a:rPr>
              <a:t>Liší se typy senzorů, platformou realizace, rozlohou pokrytí, požadavky na infrastrukturu, rychlostí odezvy, odolností a spolehlivostí, integrací s jinými systémy, autonomií, dobou provozuschopnosti, falešnými alarmy, přenosem dat, udržitelností</a:t>
            </a:r>
          </a:p>
        </p:txBody>
      </p:sp>
      <p:sp>
        <p:nvSpPr>
          <p:cNvPr id="6" name="Title 2">
            <a:extLst>
              <a:ext uri="{FF2B5EF4-FFF2-40B4-BE49-F238E27FC236}">
                <a16:creationId xmlns:a16="http://schemas.microsoft.com/office/drawing/2014/main" id="{E61A0B9A-5F0D-0FBF-2D12-85287739C00A}"/>
              </a:ext>
            </a:extLst>
          </p:cNvPr>
          <p:cNvSpPr>
            <a:spLocks noGrp="1"/>
          </p:cNvSpPr>
          <p:nvPr>
            <p:ph type="title"/>
          </p:nvPr>
        </p:nvSpPr>
        <p:spPr>
          <a:xfrm>
            <a:off x="534186" y="403316"/>
            <a:ext cx="11385646" cy="782357"/>
          </a:xfrm>
        </p:spPr>
        <p:txBody>
          <a:bodyPr>
            <a:normAutofit/>
          </a:bodyPr>
          <a:lstStyle/>
          <a:p>
            <a:r>
              <a:rPr lang="cs-CZ" sz="3200" dirty="0">
                <a:solidFill>
                  <a:srgbClr val="FF0000"/>
                </a:solidFill>
                <a:latin typeface="Calibri" panose="020F0502020204030204" pitchFamily="34" charset="0"/>
                <a:cs typeface="Calibri" panose="020F0502020204030204" pitchFamily="34" charset="0"/>
              </a:rPr>
              <a:t>Bezdrátové senzorové sítě (WSN)</a:t>
            </a:r>
            <a:r>
              <a:rPr lang="cs-CZ" sz="3200" dirty="0">
                <a:latin typeface="+mj-lt"/>
              </a:rPr>
              <a:t>					</a:t>
            </a:r>
            <a:endParaRPr lang="en-IE" sz="3200" b="1" dirty="0">
              <a:latin typeface="+mj-lt"/>
            </a:endParaRPr>
          </a:p>
        </p:txBody>
      </p:sp>
      <p:sp>
        <p:nvSpPr>
          <p:cNvPr id="3" name="Zástupný symbol pro číslo snímku 2">
            <a:extLst>
              <a:ext uri="{FF2B5EF4-FFF2-40B4-BE49-F238E27FC236}">
                <a16:creationId xmlns:a16="http://schemas.microsoft.com/office/drawing/2014/main" id="{6073B4C6-057B-84D1-2FC6-E01D44D6D9D7}"/>
              </a:ext>
            </a:extLst>
          </p:cNvPr>
          <p:cNvSpPr>
            <a:spLocks noGrp="1"/>
          </p:cNvSpPr>
          <p:nvPr>
            <p:ph type="sldNum" sz="quarter" idx="2"/>
          </p:nvPr>
        </p:nvSpPr>
        <p:spPr/>
        <p:txBody>
          <a:bodyPr/>
          <a:lstStyle/>
          <a:p>
            <a:fld id="{86CB4B4D-7CA3-9044-876B-883B54F8677D}" type="slidenum">
              <a:rPr lang="cs-CZ" smtClean="0"/>
              <a:t>4</a:t>
            </a:fld>
            <a:endParaRPr lang="cs-CZ"/>
          </a:p>
        </p:txBody>
      </p:sp>
    </p:spTree>
    <p:extLst>
      <p:ext uri="{BB962C8B-B14F-4D97-AF65-F5344CB8AC3E}">
        <p14:creationId xmlns:p14="http://schemas.microsoft.com/office/powerpoint/2010/main" val="508799275"/>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8D43D5-BF71-5450-A4BF-0CAA3C08C089}"/>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281F7A7-1E3B-1FFE-0CA6-BEC6454158ED}"/>
              </a:ext>
            </a:extLst>
          </p:cNvPr>
          <p:cNvSpPr>
            <a:spLocks noGrp="1"/>
          </p:cNvSpPr>
          <p:nvPr>
            <p:ph idx="1"/>
          </p:nvPr>
        </p:nvSpPr>
        <p:spPr>
          <a:xfrm>
            <a:off x="534186" y="1278384"/>
            <a:ext cx="9812538" cy="5213267"/>
          </a:xfrm>
        </p:spPr>
        <p:txBody>
          <a:bodyPr>
            <a:normAutofit fontScale="32500" lnSpcReduction="20000"/>
          </a:bodyPr>
          <a:lstStyle/>
          <a:p>
            <a:pPr marL="0" indent="0">
              <a:buNone/>
            </a:pPr>
            <a:r>
              <a:rPr lang="cs-CZ" sz="4500" b="1" i="0" dirty="0">
                <a:solidFill>
                  <a:srgbClr val="FF0000"/>
                </a:solidFill>
                <a:latin typeface="Calibri" panose="020F0502020204030204" pitchFamily="34" charset="0"/>
                <a:cs typeface="Calibri" panose="020F0502020204030204" pitchFamily="34" charset="0"/>
              </a:rPr>
              <a:t>Princip</a:t>
            </a:r>
          </a:p>
          <a:p>
            <a:pPr algn="just">
              <a:buFont typeface="Wingdings" panose="05000000000000000000" pitchFamily="2" charset="2"/>
              <a:buChar char="q"/>
            </a:pPr>
            <a:endParaRPr lang="cs-CZ" i="0" dirty="0">
              <a:latin typeface="Calibri" panose="020F0502020204030204" pitchFamily="34" charset="0"/>
              <a:cs typeface="Calibri" panose="020F0502020204030204" pitchFamily="34" charset="0"/>
            </a:endParaRPr>
          </a:p>
          <a:p>
            <a:pPr algn="just">
              <a:buFont typeface="Wingdings" panose="05000000000000000000" pitchFamily="2" charset="2"/>
              <a:buChar char="q"/>
            </a:pPr>
            <a:r>
              <a:rPr lang="cs-CZ" sz="4500" i="0" dirty="0">
                <a:latin typeface="Calibri" panose="020F0502020204030204" pitchFamily="34" charset="0"/>
                <a:cs typeface="Calibri" panose="020F0502020204030204" pitchFamily="34" charset="0"/>
              </a:rPr>
              <a:t>Výrobcem německá společnost </a:t>
            </a:r>
            <a:r>
              <a:rPr lang="cs-CZ" sz="4500" i="0" dirty="0" err="1">
                <a:latin typeface="Calibri" panose="020F0502020204030204" pitchFamily="34" charset="0"/>
                <a:cs typeface="Calibri" panose="020F0502020204030204" pitchFamily="34" charset="0"/>
              </a:rPr>
              <a:t>Dryad</a:t>
            </a:r>
            <a:r>
              <a:rPr lang="cs-CZ" sz="4500" i="0" dirty="0">
                <a:latin typeface="Calibri" panose="020F0502020204030204" pitchFamily="34" charset="0"/>
                <a:cs typeface="Calibri" panose="020F0502020204030204" pitchFamily="34" charset="0"/>
              </a:rPr>
              <a:t> </a:t>
            </a:r>
            <a:r>
              <a:rPr lang="cs-CZ" sz="4500" i="0" dirty="0" err="1">
                <a:latin typeface="Calibri" panose="020F0502020204030204" pitchFamily="34" charset="0"/>
                <a:cs typeface="Calibri" panose="020F0502020204030204" pitchFamily="34" charset="0"/>
              </a:rPr>
              <a:t>Networks</a:t>
            </a:r>
            <a:r>
              <a:rPr lang="cs-CZ" sz="4500" i="0" dirty="0">
                <a:latin typeface="Calibri" panose="020F0502020204030204" pitchFamily="34" charset="0"/>
                <a:cs typeface="Calibri" panose="020F0502020204030204" pitchFamily="34" charset="0"/>
              </a:rPr>
              <a:t> </a:t>
            </a:r>
            <a:r>
              <a:rPr lang="cs-CZ" sz="4500" i="0" dirty="0" err="1">
                <a:latin typeface="Calibri" panose="020F0502020204030204" pitchFamily="34" charset="0"/>
                <a:cs typeface="Calibri" panose="020F0502020204030204" pitchFamily="34" charset="0"/>
              </a:rPr>
              <a:t>GmbH</a:t>
            </a:r>
            <a:endParaRPr lang="cs-CZ" sz="4500" i="0" dirty="0">
              <a:latin typeface="Calibri" panose="020F0502020204030204" pitchFamily="34" charset="0"/>
              <a:cs typeface="Calibri" panose="020F0502020204030204" pitchFamily="34" charset="0"/>
            </a:endParaRPr>
          </a:p>
          <a:p>
            <a:pPr algn="just">
              <a:buFont typeface="Wingdings" panose="05000000000000000000" pitchFamily="2" charset="2"/>
              <a:buChar char="q"/>
            </a:pPr>
            <a:r>
              <a:rPr lang="cs-CZ" sz="4500" i="0" dirty="0">
                <a:latin typeface="Calibri" panose="020F0502020204030204" pitchFamily="34" charset="0"/>
                <a:cs typeface="Calibri" panose="020F0502020204030204" pitchFamily="34" charset="0"/>
              </a:rPr>
              <a:t>Pro včasnou detekci lesních požárů využívá </a:t>
            </a:r>
            <a:r>
              <a:rPr lang="cs-CZ" sz="4500" i="0" dirty="0" err="1">
                <a:solidFill>
                  <a:srgbClr val="003399"/>
                </a:solidFill>
                <a:latin typeface="Calibri" panose="020F0502020204030204" pitchFamily="34" charset="0"/>
                <a:cs typeface="Calibri" panose="020F0502020204030204" pitchFamily="34" charset="0"/>
              </a:rPr>
              <a:t>Silvanet</a:t>
            </a:r>
            <a:r>
              <a:rPr lang="cs-CZ" sz="4500" i="0" dirty="0">
                <a:solidFill>
                  <a:srgbClr val="003399"/>
                </a:solidFill>
                <a:latin typeface="Calibri" panose="020F0502020204030204" pitchFamily="34" charset="0"/>
                <a:cs typeface="Calibri" panose="020F0502020204030204" pitchFamily="34" charset="0"/>
              </a:rPr>
              <a:t> bezdrátové senzory s podporou </a:t>
            </a:r>
            <a:r>
              <a:rPr lang="cs-CZ" sz="4500" i="0" dirty="0" err="1">
                <a:solidFill>
                  <a:srgbClr val="003399"/>
                </a:solidFill>
                <a:latin typeface="Calibri" panose="020F0502020204030204" pitchFamily="34" charset="0"/>
                <a:cs typeface="Calibri" panose="020F0502020204030204" pitchFamily="34" charset="0"/>
              </a:rPr>
              <a:t>IoT</a:t>
            </a:r>
            <a:r>
              <a:rPr lang="cs-CZ" sz="4500" i="0" dirty="0">
                <a:solidFill>
                  <a:srgbClr val="003399"/>
                </a:solidFill>
                <a:latin typeface="Calibri" panose="020F0502020204030204" pitchFamily="34" charset="0"/>
                <a:cs typeface="Calibri" panose="020F0502020204030204" pitchFamily="34" charset="0"/>
              </a:rPr>
              <a:t>, efektivní přenos dat a AI</a:t>
            </a:r>
          </a:p>
          <a:p>
            <a:pPr algn="just">
              <a:buFont typeface="Wingdings" panose="05000000000000000000" pitchFamily="2" charset="2"/>
              <a:buChar char="q"/>
            </a:pPr>
            <a:r>
              <a:rPr lang="cs-CZ" sz="4500" i="0" dirty="0">
                <a:solidFill>
                  <a:srgbClr val="003399"/>
                </a:solidFill>
                <a:latin typeface="Calibri" panose="020F0502020204030204" pitchFamily="34" charset="0"/>
                <a:cs typeface="Calibri" panose="020F0502020204030204" pitchFamily="34" charset="0"/>
              </a:rPr>
              <a:t>Přenos dat pracuje na platformě </a:t>
            </a:r>
            <a:r>
              <a:rPr lang="cs-CZ" sz="4500" i="0" dirty="0" err="1">
                <a:solidFill>
                  <a:srgbClr val="003399"/>
                </a:solidFill>
                <a:latin typeface="Calibri" panose="020F0502020204030204" pitchFamily="34" charset="0"/>
                <a:cs typeface="Calibri" panose="020F0502020204030204" pitchFamily="34" charset="0"/>
              </a:rPr>
              <a:t>LoRaWAN</a:t>
            </a:r>
            <a:r>
              <a:rPr lang="cs-CZ" sz="4500" i="0" dirty="0">
                <a:solidFill>
                  <a:srgbClr val="003399"/>
                </a:solidFill>
                <a:latin typeface="Calibri" panose="020F0502020204030204" pitchFamily="34" charset="0"/>
                <a:cs typeface="Calibri" panose="020F0502020204030204" pitchFamily="34" charset="0"/>
              </a:rPr>
              <a:t>, </a:t>
            </a:r>
            <a:r>
              <a:rPr lang="cs-CZ" sz="4500" i="0" dirty="0" err="1">
                <a:solidFill>
                  <a:srgbClr val="003399"/>
                </a:solidFill>
                <a:latin typeface="Calibri" panose="020F0502020204030204" pitchFamily="34" charset="0"/>
                <a:cs typeface="Calibri" panose="020F0502020204030204" pitchFamily="34" charset="0"/>
              </a:rPr>
              <a:t>IoT</a:t>
            </a:r>
            <a:r>
              <a:rPr lang="cs-CZ" sz="4500" i="0" dirty="0">
                <a:solidFill>
                  <a:srgbClr val="003399"/>
                </a:solidFill>
                <a:latin typeface="Calibri" panose="020F0502020204030204" pitchFamily="34" charset="0"/>
                <a:cs typeface="Calibri" panose="020F0502020204030204" pitchFamily="34" charset="0"/>
              </a:rPr>
              <a:t>, MESH sítě</a:t>
            </a:r>
          </a:p>
          <a:p>
            <a:pPr algn="just">
              <a:buFont typeface="Wingdings" panose="05000000000000000000" pitchFamily="2" charset="2"/>
              <a:buChar char="q"/>
            </a:pPr>
            <a:r>
              <a:rPr lang="cs-CZ" sz="4500" i="0" dirty="0">
                <a:latin typeface="Calibri" panose="020F0502020204030204" pitchFamily="34" charset="0"/>
                <a:cs typeface="Calibri" panose="020F0502020204030204" pitchFamily="34" charset="0"/>
              </a:rPr>
              <a:t>Systém se skládá ze 4 částí: bezdrátové senzory, síťové brány, hraniční brány a cloudová platforma</a:t>
            </a:r>
          </a:p>
          <a:p>
            <a:pPr algn="just">
              <a:buFont typeface="Wingdings" panose="05000000000000000000" pitchFamily="2" charset="2"/>
              <a:buChar char="q"/>
            </a:pPr>
            <a:r>
              <a:rPr lang="cs-CZ" sz="4500" b="1" i="0" dirty="0">
                <a:latin typeface="Calibri" panose="020F0502020204030204" pitchFamily="34" charset="0"/>
                <a:cs typeface="Calibri" panose="020F0502020204030204" pitchFamily="34" charset="0"/>
              </a:rPr>
              <a:t>Bezdrátové senzory (</a:t>
            </a:r>
            <a:r>
              <a:rPr lang="cs-CZ" sz="4500" b="1" i="0" dirty="0" err="1">
                <a:latin typeface="Calibri" panose="020F0502020204030204" pitchFamily="34" charset="0"/>
                <a:cs typeface="Calibri" panose="020F0502020204030204" pitchFamily="34" charset="0"/>
              </a:rPr>
              <a:t>Wildfire</a:t>
            </a:r>
            <a:r>
              <a:rPr lang="cs-CZ" sz="4500" b="1" i="0" dirty="0">
                <a:latin typeface="Calibri" panose="020F0502020204030204" pitchFamily="34" charset="0"/>
                <a:cs typeface="Calibri" panose="020F0502020204030204" pitchFamily="34" charset="0"/>
              </a:rPr>
              <a:t> </a:t>
            </a:r>
            <a:r>
              <a:rPr lang="cs-CZ" sz="4500" b="1" i="0" dirty="0" err="1">
                <a:latin typeface="Calibri" panose="020F0502020204030204" pitchFamily="34" charset="0"/>
                <a:cs typeface="Calibri" panose="020F0502020204030204" pitchFamily="34" charset="0"/>
              </a:rPr>
              <a:t>Sensors</a:t>
            </a:r>
            <a:r>
              <a:rPr lang="cs-CZ" sz="4500" b="1" i="0" dirty="0">
                <a:latin typeface="Calibri" panose="020F0502020204030204" pitchFamily="34" charset="0"/>
                <a:cs typeface="Calibri" panose="020F0502020204030204" pitchFamily="34" charset="0"/>
              </a:rPr>
              <a:t>)</a:t>
            </a:r>
            <a:r>
              <a:rPr lang="cs-CZ" sz="4500" i="0" dirty="0">
                <a:latin typeface="Calibri" panose="020F0502020204030204" pitchFamily="34" charset="0"/>
                <a:cs typeface="Calibri" panose="020F0502020204030204" pitchFamily="34" charset="0"/>
              </a:rPr>
              <a:t> </a:t>
            </a:r>
          </a:p>
          <a:p>
            <a:pPr lvl="1" algn="just">
              <a:buFont typeface="Wingdings" panose="05000000000000000000" pitchFamily="2" charset="2"/>
              <a:buChar char="Ø"/>
            </a:pPr>
            <a:r>
              <a:rPr lang="cs-CZ" sz="4500" i="0" dirty="0">
                <a:latin typeface="Calibri" panose="020F0502020204030204" pitchFamily="34" charset="0"/>
                <a:cs typeface="Calibri" panose="020F0502020204030204" pitchFamily="34" charset="0"/>
              </a:rPr>
              <a:t>rozmístěné v monitorovaných oblastech detekují H</a:t>
            </a:r>
            <a:r>
              <a:rPr lang="cs-CZ" sz="4500" i="0" baseline="-25000" dirty="0">
                <a:latin typeface="Calibri" panose="020F0502020204030204" pitchFamily="34" charset="0"/>
                <a:cs typeface="Calibri" panose="020F0502020204030204" pitchFamily="34" charset="0"/>
              </a:rPr>
              <a:t>2</a:t>
            </a:r>
            <a:r>
              <a:rPr lang="cs-CZ" sz="4500" i="0" dirty="0">
                <a:latin typeface="Calibri" panose="020F0502020204030204" pitchFamily="34" charset="0"/>
                <a:cs typeface="Calibri" panose="020F0502020204030204" pitchFamily="34" charset="0"/>
              </a:rPr>
              <a:t>, CO, CO</a:t>
            </a:r>
            <a:r>
              <a:rPr lang="cs-CZ" sz="4500" i="0" baseline="-25000" dirty="0">
                <a:latin typeface="Calibri" panose="020F0502020204030204" pitchFamily="34" charset="0"/>
                <a:cs typeface="Calibri" panose="020F0502020204030204" pitchFamily="34" charset="0"/>
              </a:rPr>
              <a:t>2</a:t>
            </a:r>
            <a:r>
              <a:rPr lang="cs-CZ" sz="4500" i="0" dirty="0">
                <a:latin typeface="Calibri" panose="020F0502020204030204" pitchFamily="34" charset="0"/>
                <a:cs typeface="Calibri" panose="020F0502020204030204" pitchFamily="34" charset="0"/>
              </a:rPr>
              <a:t> a </a:t>
            </a:r>
            <a:r>
              <a:rPr lang="cs-CZ" sz="4500" i="0" dirty="0" err="1">
                <a:latin typeface="Calibri" panose="020F0502020204030204" pitchFamily="34" charset="0"/>
                <a:cs typeface="Calibri" panose="020F0502020204030204" pitchFamily="34" charset="0"/>
              </a:rPr>
              <a:t>VOCs</a:t>
            </a:r>
            <a:r>
              <a:rPr lang="cs-CZ" sz="4500" i="0" dirty="0">
                <a:latin typeface="Calibri" panose="020F0502020204030204" pitchFamily="34" charset="0"/>
                <a:cs typeface="Calibri" panose="020F0502020204030204" pitchFamily="34" charset="0"/>
              </a:rPr>
              <a:t> na úrovni jednotek </a:t>
            </a:r>
            <a:r>
              <a:rPr lang="cs-CZ" sz="4500" i="0" dirty="0" err="1">
                <a:latin typeface="Calibri" panose="020F0502020204030204" pitchFamily="34" charset="0"/>
                <a:cs typeface="Calibri" panose="020F0502020204030204" pitchFamily="34" charset="0"/>
              </a:rPr>
              <a:t>ppm</a:t>
            </a:r>
            <a:r>
              <a:rPr lang="cs-CZ" sz="4500" i="0" dirty="0">
                <a:latin typeface="Calibri" panose="020F0502020204030204" pitchFamily="34" charset="0"/>
                <a:cs typeface="Calibri" panose="020F0502020204030204" pitchFamily="34" charset="0"/>
              </a:rPr>
              <a:t>, dále teplotu, vlhkost a tlak vzduchu, identifikace během několika minut. C</a:t>
            </a:r>
            <a:r>
              <a:rPr lang="cs-CZ" sz="4400" i="0" dirty="0">
                <a:latin typeface="Calibri" panose="020F0502020204030204" pitchFamily="34" charset="0"/>
                <a:cs typeface="Calibri" panose="020F0502020204030204" pitchFamily="34" charset="0"/>
              </a:rPr>
              <a:t>ítí oheň již ve fázi doutnání, což hasičům umožňuje uhasit je dříve, než se rozšíří</a:t>
            </a:r>
          </a:p>
          <a:p>
            <a:pPr lvl="1" algn="just">
              <a:buFont typeface="Wingdings" panose="05000000000000000000" pitchFamily="2" charset="2"/>
              <a:buChar char="Ø"/>
            </a:pPr>
            <a:r>
              <a:rPr lang="cs-CZ" sz="4400" i="0" dirty="0">
                <a:latin typeface="Calibri" panose="020F0502020204030204" pitchFamily="34" charset="0"/>
                <a:cs typeface="Calibri" panose="020F0502020204030204" pitchFamily="34" charset="0"/>
              </a:rPr>
              <a:t>senzory využívají vysoce citlivou detekci plynů s vestavěnou AI, která zajišťuje přesnou detekci požáru a minimalizuje falešné alarmy</a:t>
            </a:r>
          </a:p>
          <a:p>
            <a:pPr lvl="1" algn="just">
              <a:buFont typeface="Wingdings" panose="05000000000000000000" pitchFamily="2" charset="2"/>
              <a:buChar char="Ø"/>
            </a:pPr>
            <a:r>
              <a:rPr lang="cs-CZ" sz="4400" i="0" dirty="0">
                <a:latin typeface="Calibri" panose="020F0502020204030204" pitchFamily="34" charset="0"/>
                <a:cs typeface="Calibri" panose="020F0502020204030204" pitchFamily="34" charset="0"/>
              </a:rPr>
              <a:t>fungují na standardu </a:t>
            </a:r>
            <a:r>
              <a:rPr lang="cs-CZ" sz="4400" i="0" dirty="0" err="1">
                <a:latin typeface="Calibri" panose="020F0502020204030204" pitchFamily="34" charset="0"/>
                <a:cs typeface="Calibri" panose="020F0502020204030204" pitchFamily="34" charset="0"/>
              </a:rPr>
              <a:t>LoRaWAN</a:t>
            </a:r>
            <a:r>
              <a:rPr lang="cs-CZ" sz="4400" i="0" dirty="0">
                <a:latin typeface="Calibri" panose="020F0502020204030204" pitchFamily="34" charset="0"/>
                <a:cs typeface="Calibri" panose="020F0502020204030204" pitchFamily="34" charset="0"/>
              </a:rPr>
              <a:t>®(Long </a:t>
            </a:r>
            <a:r>
              <a:rPr lang="cs-CZ" sz="4400" i="0" dirty="0" err="1">
                <a:latin typeface="Calibri" panose="020F0502020204030204" pitchFamily="34" charset="0"/>
                <a:cs typeface="Calibri" panose="020F0502020204030204" pitchFamily="34" charset="0"/>
              </a:rPr>
              <a:t>Range</a:t>
            </a:r>
            <a:r>
              <a:rPr lang="cs-CZ" sz="4400" i="0" dirty="0">
                <a:latin typeface="Calibri" panose="020F0502020204030204" pitchFamily="34" charset="0"/>
                <a:cs typeface="Calibri" panose="020F0502020204030204" pitchFamily="34" charset="0"/>
              </a:rPr>
              <a:t> </a:t>
            </a:r>
            <a:r>
              <a:rPr lang="cs-CZ" sz="4400" i="0" dirty="0" err="1">
                <a:latin typeface="Calibri" panose="020F0502020204030204" pitchFamily="34" charset="0"/>
                <a:cs typeface="Calibri" panose="020F0502020204030204" pitchFamily="34" charset="0"/>
              </a:rPr>
              <a:t>Wide</a:t>
            </a:r>
            <a:r>
              <a:rPr lang="cs-CZ" sz="4400" i="0" dirty="0">
                <a:latin typeface="Calibri" panose="020F0502020204030204" pitchFamily="34" charset="0"/>
                <a:cs typeface="Calibri" panose="020F0502020204030204" pitchFamily="34" charset="0"/>
              </a:rPr>
              <a:t> Area Network), který umožňuje vzdálený odečet z </a:t>
            </a:r>
            <a:r>
              <a:rPr lang="cs-CZ" sz="4400" i="0" dirty="0" err="1">
                <a:latin typeface="Calibri" panose="020F0502020204030204" pitchFamily="34" charset="0"/>
                <a:cs typeface="Calibri" panose="020F0502020204030204" pitchFamily="34" charset="0"/>
              </a:rPr>
              <a:t>IoT</a:t>
            </a:r>
            <a:r>
              <a:rPr lang="cs-CZ" sz="4400" i="0" dirty="0">
                <a:latin typeface="Calibri" panose="020F0502020204030204" pitchFamily="34" charset="0"/>
                <a:cs typeface="Calibri" panose="020F0502020204030204" pitchFamily="34" charset="0"/>
              </a:rPr>
              <a:t> senzorů a bezdrátový připojení k </a:t>
            </a:r>
            <a:r>
              <a:rPr lang="cs-CZ" sz="4400" i="0" dirty="0" err="1">
                <a:latin typeface="Calibri" panose="020F0502020204030204" pitchFamily="34" charset="0"/>
                <a:cs typeface="Calibri" panose="020F0502020204030204" pitchFamily="34" charset="0"/>
              </a:rPr>
              <a:t>IoT</a:t>
            </a:r>
            <a:r>
              <a:rPr lang="cs-CZ" sz="4400" i="0" dirty="0">
                <a:latin typeface="Calibri" panose="020F0502020204030204" pitchFamily="34" charset="0"/>
                <a:cs typeface="Calibri" panose="020F0502020204030204" pitchFamily="34" charset="0"/>
              </a:rPr>
              <a:t>. S využitím </a:t>
            </a:r>
            <a:r>
              <a:rPr lang="cs-CZ" sz="4400" i="0" dirty="0" err="1">
                <a:latin typeface="Calibri" panose="020F0502020204030204" pitchFamily="34" charset="0"/>
                <a:cs typeface="Calibri" panose="020F0502020204030204" pitchFamily="34" charset="0"/>
              </a:rPr>
              <a:t>LoRaWAN</a:t>
            </a:r>
            <a:r>
              <a:rPr lang="cs-CZ" sz="4400" i="0" dirty="0">
                <a:latin typeface="Calibri" panose="020F0502020204030204" pitchFamily="34" charset="0"/>
                <a:cs typeface="Calibri" panose="020F0502020204030204" pitchFamily="34" charset="0"/>
              </a:rPr>
              <a:t> pro bezdrátový přenos dat funguje senzor </a:t>
            </a:r>
            <a:r>
              <a:rPr lang="cs-CZ" sz="4400" i="0" dirty="0">
                <a:solidFill>
                  <a:srgbClr val="FF0000"/>
                </a:solidFill>
                <a:latin typeface="Calibri" panose="020F0502020204030204" pitchFamily="34" charset="0"/>
                <a:cs typeface="Calibri" panose="020F0502020204030204" pitchFamily="34" charset="0"/>
              </a:rPr>
              <a:t>bezúdržbově po dobu 10-15 let </a:t>
            </a:r>
            <a:r>
              <a:rPr lang="cs-CZ" sz="4400" i="0" dirty="0">
                <a:latin typeface="Calibri" panose="020F0502020204030204" pitchFamily="34" charset="0"/>
                <a:cs typeface="Calibri" panose="020F0502020204030204" pitchFamily="34" charset="0"/>
              </a:rPr>
              <a:t>a místo baterií používá </a:t>
            </a:r>
            <a:r>
              <a:rPr lang="cs-CZ" sz="4400" i="0" dirty="0" err="1">
                <a:latin typeface="Calibri" panose="020F0502020204030204" pitchFamily="34" charset="0"/>
                <a:cs typeface="Calibri" panose="020F0502020204030204" pitchFamily="34" charset="0"/>
              </a:rPr>
              <a:t>superkondenzátory</a:t>
            </a:r>
            <a:endParaRPr lang="cs-CZ" sz="4500" i="0" dirty="0">
              <a:latin typeface="Calibri" panose="020F0502020204030204" pitchFamily="34" charset="0"/>
              <a:cs typeface="Calibri" panose="020F0502020204030204" pitchFamily="34" charset="0"/>
            </a:endParaRPr>
          </a:p>
          <a:p>
            <a:pPr lvl="1" algn="just">
              <a:buFont typeface="Wingdings" panose="05000000000000000000" pitchFamily="2" charset="2"/>
              <a:buChar char="Ø"/>
            </a:pPr>
            <a:r>
              <a:rPr lang="cs-CZ" sz="4500" i="0" dirty="0">
                <a:latin typeface="Calibri" panose="020F0502020204030204" pitchFamily="34" charset="0"/>
                <a:cs typeface="Calibri" panose="020F0502020204030204" pitchFamily="34" charset="0"/>
              </a:rPr>
              <a:t>mezi sebou komunikují pomocí </a:t>
            </a:r>
            <a:r>
              <a:rPr lang="cs-CZ" sz="4500" i="0" dirty="0" err="1">
                <a:latin typeface="Calibri" panose="020F0502020204030204" pitchFamily="34" charset="0"/>
                <a:cs typeface="Calibri" panose="020F0502020204030204" pitchFamily="34" charset="0"/>
              </a:rPr>
              <a:t>IoT</a:t>
            </a:r>
            <a:r>
              <a:rPr lang="cs-CZ" sz="4500" i="0" dirty="0">
                <a:latin typeface="Calibri" panose="020F0502020204030204" pitchFamily="34" charset="0"/>
                <a:cs typeface="Calibri" panose="020F0502020204030204" pitchFamily="34" charset="0"/>
              </a:rPr>
              <a:t> technologie</a:t>
            </a:r>
          </a:p>
          <a:p>
            <a:pPr lvl="1" algn="just">
              <a:buFont typeface="Wingdings" panose="05000000000000000000" pitchFamily="2" charset="2"/>
              <a:buChar char="Ø"/>
            </a:pPr>
            <a:r>
              <a:rPr lang="cs-CZ" sz="4500" i="0" dirty="0">
                <a:latin typeface="Calibri" panose="020F0502020204030204" pitchFamily="34" charset="0"/>
                <a:cs typeface="Calibri" panose="020F0502020204030204" pitchFamily="34" charset="0"/>
              </a:rPr>
              <a:t>výhodou je obousměrná komunikace, velký dosah (20 km venku, 2 km v zastavěných oblastech), průnik signálu do suterénu a kvalitní pokrytí, nízká spotřeba energie (1 baterie 10 let), nízké provozní náklady</a:t>
            </a:r>
          </a:p>
          <a:p>
            <a:pPr lvl="1" algn="just">
              <a:buFont typeface="Wingdings" panose="05000000000000000000" pitchFamily="2" charset="2"/>
              <a:buChar char="Ø"/>
            </a:pPr>
            <a:r>
              <a:rPr lang="cs-CZ" sz="4800" i="0" dirty="0">
                <a:latin typeface="Calibri" panose="020F0502020204030204" pitchFamily="34" charset="0"/>
                <a:cs typeface="Calibri" panose="020F0502020204030204" pitchFamily="34" charset="0"/>
              </a:rPr>
              <a:t>velikost 19 x 9,2 x 1,2 cm, hmotnost 136 g, solární panel 6 x 6 cm, krytí IP67, materiál plast (UV odolný)</a:t>
            </a:r>
          </a:p>
          <a:p>
            <a:pPr lvl="1" algn="just">
              <a:buFont typeface="Wingdings" panose="05000000000000000000" pitchFamily="2" charset="2"/>
              <a:buChar char="Ø"/>
            </a:pPr>
            <a:r>
              <a:rPr lang="cs-CZ" sz="4800" i="0" dirty="0">
                <a:latin typeface="Calibri" panose="020F0502020204030204" pitchFamily="34" charset="0"/>
                <a:cs typeface="Calibri" panose="020F0502020204030204" pitchFamily="34" charset="0"/>
              </a:rPr>
              <a:t>instalace na stromech nebo sloupech cca 3 m vysoko</a:t>
            </a:r>
          </a:p>
          <a:p>
            <a:pPr lvl="1" algn="just">
              <a:buFont typeface="Wingdings" panose="05000000000000000000" pitchFamily="2" charset="2"/>
              <a:buChar char="Ø"/>
            </a:pPr>
            <a:endParaRPr lang="cs-CZ" sz="4500" i="0" dirty="0">
              <a:latin typeface="Calibri" panose="020F0502020204030204" pitchFamily="34" charset="0"/>
              <a:cs typeface="Calibri" panose="020F0502020204030204" pitchFamily="34" charset="0"/>
            </a:endParaRPr>
          </a:p>
          <a:p>
            <a:pPr algn="just">
              <a:buFont typeface="Wingdings" panose="05000000000000000000" pitchFamily="2" charset="2"/>
              <a:buChar char="q"/>
            </a:pPr>
            <a:endParaRPr lang="cs-CZ" sz="4200" i="0" dirty="0">
              <a:latin typeface="Calibri" panose="020F0502020204030204" pitchFamily="34" charset="0"/>
              <a:cs typeface="Calibri" panose="020F0502020204030204" pitchFamily="34" charset="0"/>
            </a:endParaRPr>
          </a:p>
          <a:p>
            <a:pPr algn="just">
              <a:buFont typeface="Arial" panose="020B0604020202020204" pitchFamily="34" charset="0"/>
              <a:buChar char="•"/>
            </a:pPr>
            <a:endParaRPr lang="cs-CZ" i="0" dirty="0">
              <a:latin typeface="Calibri" panose="020F0502020204030204" pitchFamily="34" charset="0"/>
              <a:cs typeface="Calibri" panose="020F0502020204030204" pitchFamily="34" charset="0"/>
            </a:endParaRPr>
          </a:p>
        </p:txBody>
      </p:sp>
      <p:sp>
        <p:nvSpPr>
          <p:cNvPr id="6" name="Title 2">
            <a:extLst>
              <a:ext uri="{FF2B5EF4-FFF2-40B4-BE49-F238E27FC236}">
                <a16:creationId xmlns:a16="http://schemas.microsoft.com/office/drawing/2014/main" id="{F8B68C14-4945-AF85-C802-9389BB0957BF}"/>
              </a:ext>
            </a:extLst>
          </p:cNvPr>
          <p:cNvSpPr>
            <a:spLocks noGrp="1"/>
          </p:cNvSpPr>
          <p:nvPr>
            <p:ph type="title"/>
          </p:nvPr>
        </p:nvSpPr>
        <p:spPr>
          <a:xfrm>
            <a:off x="534186" y="403316"/>
            <a:ext cx="11385646" cy="782357"/>
          </a:xfrm>
        </p:spPr>
        <p:txBody>
          <a:bodyPr>
            <a:normAutofit/>
          </a:bodyPr>
          <a:lstStyle/>
          <a:p>
            <a:r>
              <a:rPr lang="cs-CZ" sz="3200" dirty="0" err="1">
                <a:latin typeface="Calibri" panose="020F0502020204030204" pitchFamily="34" charset="0"/>
                <a:cs typeface="Calibri" panose="020F0502020204030204" pitchFamily="34" charset="0"/>
              </a:rPr>
              <a:t>Silvanet</a:t>
            </a:r>
            <a:r>
              <a:rPr lang="cs-CZ" sz="3200" dirty="0">
                <a:latin typeface="Calibri" panose="020F0502020204030204" pitchFamily="34" charset="0"/>
                <a:cs typeface="Calibri" panose="020F0502020204030204" pitchFamily="34" charset="0"/>
              </a:rPr>
              <a:t>						</a:t>
            </a:r>
            <a:r>
              <a:rPr lang="cs-CZ" sz="3200" b="1" dirty="0">
                <a:latin typeface="Calibri" panose="020F0502020204030204" pitchFamily="34" charset="0"/>
                <a:cs typeface="Calibri" panose="020F0502020204030204" pitchFamily="34" charset="0"/>
              </a:rPr>
              <a:t>				(1)</a:t>
            </a:r>
            <a:endParaRPr lang="en-IE" sz="3200" b="1" dirty="0">
              <a:latin typeface="Calibri" panose="020F0502020204030204" pitchFamily="34" charset="0"/>
              <a:cs typeface="Calibri" panose="020F0502020204030204" pitchFamily="34" charset="0"/>
            </a:endParaRPr>
          </a:p>
        </p:txBody>
      </p:sp>
      <p:sp>
        <p:nvSpPr>
          <p:cNvPr id="3" name="Zástupný symbol pro číslo snímku 2">
            <a:extLst>
              <a:ext uri="{FF2B5EF4-FFF2-40B4-BE49-F238E27FC236}">
                <a16:creationId xmlns:a16="http://schemas.microsoft.com/office/drawing/2014/main" id="{EF4DEFCE-AAA7-75D1-3C9D-A5CF398CB978}"/>
              </a:ext>
            </a:extLst>
          </p:cNvPr>
          <p:cNvSpPr>
            <a:spLocks noGrp="1"/>
          </p:cNvSpPr>
          <p:nvPr>
            <p:ph type="sldNum" sz="quarter" idx="2"/>
          </p:nvPr>
        </p:nvSpPr>
        <p:spPr/>
        <p:txBody>
          <a:bodyPr/>
          <a:lstStyle/>
          <a:p>
            <a:fld id="{86CB4B4D-7CA3-9044-876B-883B54F8677D}" type="slidenum">
              <a:rPr lang="cs-CZ" smtClean="0"/>
              <a:t>5</a:t>
            </a:fld>
            <a:endParaRPr lang="cs-CZ"/>
          </a:p>
        </p:txBody>
      </p:sp>
    </p:spTree>
    <p:extLst>
      <p:ext uri="{BB962C8B-B14F-4D97-AF65-F5344CB8AC3E}">
        <p14:creationId xmlns:p14="http://schemas.microsoft.com/office/powerpoint/2010/main" val="2862040167"/>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EF8842-65CA-9B39-49EC-98462AF79B9A}"/>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DC356A3-E2CE-5ED0-9601-685DB7272920}"/>
              </a:ext>
            </a:extLst>
          </p:cNvPr>
          <p:cNvSpPr>
            <a:spLocks noGrp="1"/>
          </p:cNvSpPr>
          <p:nvPr>
            <p:ph idx="1"/>
          </p:nvPr>
        </p:nvSpPr>
        <p:spPr>
          <a:xfrm>
            <a:off x="534186" y="1278384"/>
            <a:ext cx="9812538" cy="5213267"/>
          </a:xfrm>
        </p:spPr>
        <p:txBody>
          <a:bodyPr>
            <a:normAutofit fontScale="55000" lnSpcReduction="20000"/>
          </a:bodyPr>
          <a:lstStyle/>
          <a:p>
            <a:pPr marL="0" indent="0" algn="just">
              <a:buNone/>
            </a:pPr>
            <a:r>
              <a:rPr lang="cs-CZ" sz="4500" b="1" i="0" dirty="0">
                <a:solidFill>
                  <a:srgbClr val="FF0000"/>
                </a:solidFill>
                <a:latin typeface="Calibri" panose="020F0502020204030204" pitchFamily="34" charset="0"/>
                <a:cs typeface="Calibri" panose="020F0502020204030204" pitchFamily="34" charset="0"/>
              </a:rPr>
              <a:t>Princip</a:t>
            </a:r>
          </a:p>
          <a:p>
            <a:pPr algn="just">
              <a:buFont typeface="Wingdings" panose="05000000000000000000" pitchFamily="2" charset="2"/>
              <a:buChar char="q"/>
            </a:pPr>
            <a:r>
              <a:rPr lang="cs-CZ" sz="4200" b="1" i="0" dirty="0">
                <a:latin typeface="Calibri" panose="020F0502020204030204" pitchFamily="34" charset="0"/>
                <a:cs typeface="Calibri" panose="020F0502020204030204" pitchFamily="34" charset="0"/>
              </a:rPr>
              <a:t>Síťové brány (</a:t>
            </a:r>
            <a:r>
              <a:rPr lang="cs-CZ" sz="4200" b="1" i="0" dirty="0" err="1">
                <a:latin typeface="Calibri" panose="020F0502020204030204" pitchFamily="34" charset="0"/>
                <a:cs typeface="Calibri" panose="020F0502020204030204" pitchFamily="34" charset="0"/>
              </a:rPr>
              <a:t>Mesh</a:t>
            </a:r>
            <a:r>
              <a:rPr lang="cs-CZ" sz="4200" b="1" i="0" dirty="0">
                <a:latin typeface="Calibri" panose="020F0502020204030204" pitchFamily="34" charset="0"/>
                <a:cs typeface="Calibri" panose="020F0502020204030204" pitchFamily="34" charset="0"/>
              </a:rPr>
              <a:t> </a:t>
            </a:r>
            <a:r>
              <a:rPr lang="cs-CZ" sz="4200" b="1" i="0" dirty="0" err="1">
                <a:latin typeface="Calibri" panose="020F0502020204030204" pitchFamily="34" charset="0"/>
                <a:cs typeface="Calibri" panose="020F0502020204030204" pitchFamily="34" charset="0"/>
              </a:rPr>
              <a:t>Gateways</a:t>
            </a:r>
            <a:r>
              <a:rPr lang="cs-CZ" sz="4200" b="1" i="0" dirty="0">
                <a:latin typeface="Calibri" panose="020F0502020204030204" pitchFamily="34" charset="0"/>
                <a:cs typeface="Calibri" panose="020F0502020204030204" pitchFamily="34" charset="0"/>
              </a:rPr>
              <a:t>) </a:t>
            </a:r>
          </a:p>
          <a:p>
            <a:pPr lvl="1" algn="just">
              <a:buFont typeface="Wingdings" panose="05000000000000000000" pitchFamily="2" charset="2"/>
              <a:buChar char="Ø"/>
            </a:pPr>
            <a:r>
              <a:rPr lang="cs-CZ" sz="4200" i="0" dirty="0">
                <a:latin typeface="Calibri" panose="020F0502020204030204" pitchFamily="34" charset="0"/>
                <a:cs typeface="Calibri" panose="020F0502020204030204" pitchFamily="34" charset="0"/>
              </a:rPr>
              <a:t>propojují informace o detekci plynů mezi senzory a hraničními bránami</a:t>
            </a:r>
            <a:endParaRPr lang="cs-CZ" sz="4400" i="0" dirty="0">
              <a:latin typeface="Calibri" panose="020F0502020204030204" pitchFamily="34" charset="0"/>
              <a:cs typeface="Calibri" panose="020F0502020204030204" pitchFamily="34" charset="0"/>
            </a:endParaRPr>
          </a:p>
          <a:p>
            <a:pPr lvl="1" algn="just">
              <a:buFont typeface="Wingdings" panose="05000000000000000000" pitchFamily="2" charset="2"/>
              <a:buChar char="Ø"/>
            </a:pPr>
            <a:r>
              <a:rPr lang="cs-CZ" sz="4400" i="0" dirty="0">
                <a:latin typeface="Calibri" panose="020F0502020204030204" pitchFamily="34" charset="0"/>
                <a:cs typeface="Calibri" panose="020F0502020204030204" pitchFamily="34" charset="0"/>
              </a:rPr>
              <a:t>vestavěné solární panely a satelitní připojení zajišťují provoz mimo síť i ve velmi vzdálených lokalitách </a:t>
            </a:r>
          </a:p>
          <a:p>
            <a:pPr lvl="1" algn="just">
              <a:buFont typeface="Wingdings" panose="05000000000000000000" pitchFamily="2" charset="2"/>
              <a:buChar char="Ø"/>
            </a:pPr>
            <a:r>
              <a:rPr lang="cs-CZ" sz="4400" i="0" dirty="0">
                <a:latin typeface="Calibri" panose="020F0502020204030204" pitchFamily="34" charset="0"/>
                <a:cs typeface="Calibri" panose="020F0502020204030204" pitchFamily="34" charset="0"/>
              </a:rPr>
              <a:t>velikost 82 x 34 x 10 cm, hmotnost 6,8 kg, solární panel 50 x 25 cm, krytí IP67, materiál plast (UV odolný)</a:t>
            </a:r>
          </a:p>
          <a:p>
            <a:pPr lvl="1" algn="just">
              <a:buFont typeface="Wingdings" panose="05000000000000000000" pitchFamily="2" charset="2"/>
              <a:buChar char="Ø"/>
            </a:pPr>
            <a:r>
              <a:rPr lang="cs-CZ" sz="4400" i="0" dirty="0">
                <a:latin typeface="Calibri" panose="020F0502020204030204" pitchFamily="34" charset="0"/>
                <a:cs typeface="Calibri" panose="020F0502020204030204" pitchFamily="34" charset="0"/>
              </a:rPr>
              <a:t>bezúdržbová (10-15 let). Množství </a:t>
            </a:r>
            <a:r>
              <a:rPr lang="cs-CZ" sz="4400" i="0" dirty="0" err="1">
                <a:latin typeface="Calibri" panose="020F0502020204030204" pitchFamily="34" charset="0"/>
                <a:cs typeface="Calibri" panose="020F0502020204030204" pitchFamily="34" charset="0"/>
              </a:rPr>
              <a:t>Silvanet</a:t>
            </a:r>
            <a:r>
              <a:rPr lang="cs-CZ" sz="4400" i="0" dirty="0">
                <a:latin typeface="Calibri" panose="020F0502020204030204" pitchFamily="34" charset="0"/>
                <a:cs typeface="Calibri" panose="020F0502020204030204" pitchFamily="34" charset="0"/>
              </a:rPr>
              <a:t> komponentů: </a:t>
            </a:r>
            <a:r>
              <a:rPr lang="cs-CZ" sz="4400" i="0" dirty="0" err="1">
                <a:latin typeface="Calibri" panose="020F0502020204030204" pitchFamily="34" charset="0"/>
                <a:cs typeface="Calibri" panose="020F0502020204030204" pitchFamily="34" charset="0"/>
              </a:rPr>
              <a:t>Border</a:t>
            </a:r>
            <a:r>
              <a:rPr lang="cs-CZ" sz="4400" i="0" dirty="0">
                <a:latin typeface="Calibri" panose="020F0502020204030204" pitchFamily="34" charset="0"/>
                <a:cs typeface="Calibri" panose="020F0502020204030204" pitchFamily="34" charset="0"/>
              </a:rPr>
              <a:t> </a:t>
            </a:r>
            <a:r>
              <a:rPr lang="cs-CZ" sz="4400" i="0" dirty="0" err="1">
                <a:latin typeface="Calibri" panose="020F0502020204030204" pitchFamily="34" charset="0"/>
                <a:cs typeface="Calibri" panose="020F0502020204030204" pitchFamily="34" charset="0"/>
              </a:rPr>
              <a:t>Gateway:Mesh</a:t>
            </a:r>
            <a:r>
              <a:rPr lang="cs-CZ" sz="4400" i="0" dirty="0">
                <a:latin typeface="Calibri" panose="020F0502020204030204" pitchFamily="34" charset="0"/>
                <a:cs typeface="Calibri" panose="020F0502020204030204" pitchFamily="34" charset="0"/>
              </a:rPr>
              <a:t> </a:t>
            </a:r>
            <a:r>
              <a:rPr lang="cs-CZ" sz="4400" i="0" dirty="0" err="1">
                <a:latin typeface="Calibri" panose="020F0502020204030204" pitchFamily="34" charset="0"/>
                <a:cs typeface="Calibri" panose="020F0502020204030204" pitchFamily="34" charset="0"/>
              </a:rPr>
              <a:t>Gateway</a:t>
            </a:r>
            <a:r>
              <a:rPr lang="cs-CZ" sz="4400" i="0" dirty="0">
                <a:latin typeface="Calibri" panose="020F0502020204030204" pitchFamily="34" charset="0"/>
                <a:cs typeface="Calibri" panose="020F0502020204030204" pitchFamily="34" charset="0"/>
              </a:rPr>
              <a:t> 1:20. </a:t>
            </a:r>
            <a:r>
              <a:rPr lang="cs-CZ" sz="4400" i="0" dirty="0" err="1">
                <a:latin typeface="Calibri" panose="020F0502020204030204" pitchFamily="34" charset="0"/>
                <a:cs typeface="Calibri" panose="020F0502020204030204" pitchFamily="34" charset="0"/>
              </a:rPr>
              <a:t>Mesh</a:t>
            </a:r>
            <a:r>
              <a:rPr lang="cs-CZ" sz="4400" i="0" dirty="0">
                <a:latin typeface="Calibri" panose="020F0502020204030204" pitchFamily="34" charset="0"/>
                <a:cs typeface="Calibri" panose="020F0502020204030204" pitchFamily="34" charset="0"/>
              </a:rPr>
              <a:t> </a:t>
            </a:r>
            <a:r>
              <a:rPr lang="cs-CZ" sz="4400" i="0" dirty="0" err="1">
                <a:latin typeface="Calibri" panose="020F0502020204030204" pitchFamily="34" charset="0"/>
                <a:cs typeface="Calibri" panose="020F0502020204030204" pitchFamily="34" charset="0"/>
              </a:rPr>
              <a:t>Gateway:Wildfire</a:t>
            </a:r>
            <a:r>
              <a:rPr lang="cs-CZ" sz="4400" i="0" dirty="0">
                <a:latin typeface="Calibri" panose="020F0502020204030204" pitchFamily="34" charset="0"/>
                <a:cs typeface="Calibri" panose="020F0502020204030204" pitchFamily="34" charset="0"/>
              </a:rPr>
              <a:t> </a:t>
            </a:r>
            <a:r>
              <a:rPr lang="cs-CZ" sz="4400" i="0" dirty="0" err="1">
                <a:latin typeface="Calibri" panose="020F0502020204030204" pitchFamily="34" charset="0"/>
                <a:cs typeface="Calibri" panose="020F0502020204030204" pitchFamily="34" charset="0"/>
              </a:rPr>
              <a:t>Sensors</a:t>
            </a:r>
            <a:r>
              <a:rPr lang="cs-CZ" sz="4400" i="0" dirty="0">
                <a:latin typeface="Calibri" panose="020F0502020204030204" pitchFamily="34" charset="0"/>
                <a:cs typeface="Calibri" panose="020F0502020204030204" pitchFamily="34" charset="0"/>
              </a:rPr>
              <a:t> 1:100</a:t>
            </a:r>
          </a:p>
          <a:p>
            <a:pPr lvl="1" algn="just">
              <a:buFont typeface="Wingdings" panose="05000000000000000000" pitchFamily="2" charset="2"/>
              <a:buChar char="Ø"/>
            </a:pPr>
            <a:r>
              <a:rPr lang="cs-CZ" sz="4400" i="0" dirty="0">
                <a:latin typeface="Calibri" panose="020F0502020204030204" pitchFamily="34" charset="0"/>
                <a:cs typeface="Calibri" panose="020F0502020204030204" pitchFamily="34" charset="0"/>
              </a:rPr>
              <a:t>max. vzdálenost mezi </a:t>
            </a:r>
            <a:r>
              <a:rPr lang="cs-CZ" sz="4400" i="0" dirty="0" err="1">
                <a:latin typeface="Calibri" panose="020F0502020204030204" pitchFamily="34" charset="0"/>
                <a:cs typeface="Calibri" panose="020F0502020204030204" pitchFamily="34" charset="0"/>
              </a:rPr>
              <a:t>Mesh</a:t>
            </a:r>
            <a:r>
              <a:rPr lang="cs-CZ" sz="4400" i="0" dirty="0">
                <a:latin typeface="Calibri" panose="020F0502020204030204" pitchFamily="34" charset="0"/>
                <a:cs typeface="Calibri" panose="020F0502020204030204" pitchFamily="34" charset="0"/>
              </a:rPr>
              <a:t> </a:t>
            </a:r>
            <a:r>
              <a:rPr lang="cs-CZ" sz="4400" i="0" dirty="0" err="1">
                <a:latin typeface="Calibri" panose="020F0502020204030204" pitchFamily="34" charset="0"/>
                <a:cs typeface="Calibri" panose="020F0502020204030204" pitchFamily="34" charset="0"/>
              </a:rPr>
              <a:t>Gateways</a:t>
            </a:r>
            <a:r>
              <a:rPr lang="cs-CZ" sz="4400" i="0" dirty="0">
                <a:latin typeface="Calibri" panose="020F0502020204030204" pitchFamily="34" charset="0"/>
                <a:cs typeface="Calibri" panose="020F0502020204030204" pitchFamily="34" charset="0"/>
              </a:rPr>
              <a:t> 2-10 km, v závislosti na topologii a umístění síťového napájení</a:t>
            </a:r>
          </a:p>
          <a:p>
            <a:pPr lvl="1" algn="just">
              <a:buFont typeface="Wingdings" panose="05000000000000000000" pitchFamily="2" charset="2"/>
              <a:buChar char="Ø"/>
            </a:pPr>
            <a:r>
              <a:rPr lang="cs-CZ" sz="4400" i="0" dirty="0">
                <a:latin typeface="Calibri" panose="020F0502020204030204" pitchFamily="34" charset="0"/>
                <a:cs typeface="Calibri" panose="020F0502020204030204" pitchFamily="34" charset="0"/>
              </a:rPr>
              <a:t>zdrojem energie jsou </a:t>
            </a:r>
            <a:r>
              <a:rPr lang="cs-CZ" sz="4400" i="0" dirty="0" err="1">
                <a:latin typeface="Calibri" panose="020F0502020204030204" pitchFamily="34" charset="0"/>
                <a:cs typeface="Calibri" panose="020F0502020204030204" pitchFamily="34" charset="0"/>
              </a:rPr>
              <a:t>superkondenzátory</a:t>
            </a:r>
            <a:r>
              <a:rPr lang="cs-CZ" sz="4400" i="0" dirty="0">
                <a:latin typeface="Calibri" panose="020F0502020204030204" pitchFamily="34" charset="0"/>
                <a:cs typeface="Calibri" panose="020F0502020204030204" pitchFamily="34" charset="0"/>
              </a:rPr>
              <a:t>, kam se ukládá energie ze solárních panelů, které jsou vestavěné do </a:t>
            </a:r>
            <a:r>
              <a:rPr lang="cs-CZ" sz="4400" i="0" dirty="0" err="1">
                <a:latin typeface="Calibri" panose="020F0502020204030204" pitchFamily="34" charset="0"/>
                <a:cs typeface="Calibri" panose="020F0502020204030204" pitchFamily="34" charset="0"/>
              </a:rPr>
              <a:t>Mesh</a:t>
            </a:r>
            <a:r>
              <a:rPr lang="cs-CZ" sz="4400" i="0" dirty="0">
                <a:latin typeface="Calibri" panose="020F0502020204030204" pitchFamily="34" charset="0"/>
                <a:cs typeface="Calibri" panose="020F0502020204030204" pitchFamily="34" charset="0"/>
              </a:rPr>
              <a:t> </a:t>
            </a:r>
            <a:r>
              <a:rPr lang="cs-CZ" sz="4400" i="0" dirty="0" err="1">
                <a:latin typeface="Calibri" panose="020F0502020204030204" pitchFamily="34" charset="0"/>
                <a:cs typeface="Calibri" panose="020F0502020204030204" pitchFamily="34" charset="0"/>
              </a:rPr>
              <a:t>Gateways</a:t>
            </a:r>
            <a:r>
              <a:rPr lang="cs-CZ" sz="4400" i="0" dirty="0">
                <a:latin typeface="Calibri" panose="020F0502020204030204" pitchFamily="34" charset="0"/>
                <a:cs typeface="Calibri" panose="020F0502020204030204" pitchFamily="34" charset="0"/>
              </a:rPr>
              <a:t> (</a:t>
            </a:r>
            <a:r>
              <a:rPr lang="cs-CZ" sz="4400" i="0" dirty="0" err="1">
                <a:latin typeface="Calibri" panose="020F0502020204030204" pitchFamily="34" charset="0"/>
                <a:cs typeface="Calibri" panose="020F0502020204030204" pitchFamily="34" charset="0"/>
              </a:rPr>
              <a:t>bezbateriová</a:t>
            </a:r>
            <a:r>
              <a:rPr lang="cs-CZ" sz="4400" i="0" dirty="0">
                <a:latin typeface="Calibri" panose="020F0502020204030204" pitchFamily="34" charset="0"/>
                <a:cs typeface="Calibri" panose="020F0502020204030204" pitchFamily="34" charset="0"/>
              </a:rPr>
              <a:t> instalace)</a:t>
            </a:r>
          </a:p>
          <a:p>
            <a:pPr lvl="1">
              <a:buFont typeface="Wingdings" panose="05000000000000000000" pitchFamily="2" charset="2"/>
              <a:buChar char="Ø"/>
            </a:pPr>
            <a:endParaRPr lang="cs-CZ" sz="4200" i="0" dirty="0">
              <a:latin typeface="Calibri" panose="020F0502020204030204" pitchFamily="34" charset="0"/>
              <a:cs typeface="Calibri" panose="020F0502020204030204" pitchFamily="34" charset="0"/>
            </a:endParaRPr>
          </a:p>
          <a:p>
            <a:pPr algn="just">
              <a:buFont typeface="Arial" panose="020B0604020202020204" pitchFamily="34" charset="0"/>
              <a:buChar char="•"/>
            </a:pPr>
            <a:endParaRPr lang="cs-CZ" i="0" dirty="0">
              <a:latin typeface="Calibri" panose="020F0502020204030204" pitchFamily="34" charset="0"/>
              <a:cs typeface="Calibri" panose="020F0502020204030204" pitchFamily="34" charset="0"/>
            </a:endParaRPr>
          </a:p>
        </p:txBody>
      </p:sp>
      <p:sp>
        <p:nvSpPr>
          <p:cNvPr id="6" name="Title 2">
            <a:extLst>
              <a:ext uri="{FF2B5EF4-FFF2-40B4-BE49-F238E27FC236}">
                <a16:creationId xmlns:a16="http://schemas.microsoft.com/office/drawing/2014/main" id="{ED6FABD2-C52C-BFCB-6233-79112109B910}"/>
              </a:ext>
            </a:extLst>
          </p:cNvPr>
          <p:cNvSpPr>
            <a:spLocks noGrp="1"/>
          </p:cNvSpPr>
          <p:nvPr>
            <p:ph type="title"/>
          </p:nvPr>
        </p:nvSpPr>
        <p:spPr>
          <a:xfrm>
            <a:off x="534186" y="403316"/>
            <a:ext cx="11385646" cy="782357"/>
          </a:xfrm>
        </p:spPr>
        <p:txBody>
          <a:bodyPr>
            <a:normAutofit/>
          </a:bodyPr>
          <a:lstStyle/>
          <a:p>
            <a:r>
              <a:rPr lang="cs-CZ" sz="3200" dirty="0" err="1">
                <a:latin typeface="Calibri" panose="020F0502020204030204" pitchFamily="34" charset="0"/>
                <a:cs typeface="Calibri" panose="020F0502020204030204" pitchFamily="34" charset="0"/>
              </a:rPr>
              <a:t>Silvanet</a:t>
            </a:r>
            <a:r>
              <a:rPr lang="cs-CZ" sz="3200" dirty="0">
                <a:latin typeface="Calibri" panose="020F0502020204030204" pitchFamily="34" charset="0"/>
                <a:cs typeface="Calibri" panose="020F0502020204030204" pitchFamily="34" charset="0"/>
              </a:rPr>
              <a:t>						</a:t>
            </a:r>
            <a:r>
              <a:rPr lang="cs-CZ" sz="3200" b="1" dirty="0">
                <a:latin typeface="Calibri" panose="020F0502020204030204" pitchFamily="34" charset="0"/>
                <a:cs typeface="Calibri" panose="020F0502020204030204" pitchFamily="34" charset="0"/>
              </a:rPr>
              <a:t>				(2)</a:t>
            </a:r>
            <a:endParaRPr lang="en-IE" sz="3200" b="1" dirty="0">
              <a:latin typeface="Calibri" panose="020F0502020204030204" pitchFamily="34" charset="0"/>
              <a:cs typeface="Calibri" panose="020F0502020204030204" pitchFamily="34" charset="0"/>
            </a:endParaRPr>
          </a:p>
        </p:txBody>
      </p:sp>
      <p:sp>
        <p:nvSpPr>
          <p:cNvPr id="3" name="Zástupný symbol pro číslo snímku 2">
            <a:extLst>
              <a:ext uri="{FF2B5EF4-FFF2-40B4-BE49-F238E27FC236}">
                <a16:creationId xmlns:a16="http://schemas.microsoft.com/office/drawing/2014/main" id="{02774E2F-95B0-0CFE-B0E3-1FF7576AA89E}"/>
              </a:ext>
            </a:extLst>
          </p:cNvPr>
          <p:cNvSpPr>
            <a:spLocks noGrp="1"/>
          </p:cNvSpPr>
          <p:nvPr>
            <p:ph type="sldNum" sz="quarter" idx="2"/>
          </p:nvPr>
        </p:nvSpPr>
        <p:spPr/>
        <p:txBody>
          <a:bodyPr/>
          <a:lstStyle/>
          <a:p>
            <a:fld id="{86CB4B4D-7CA3-9044-876B-883B54F8677D}" type="slidenum">
              <a:rPr lang="cs-CZ" smtClean="0"/>
              <a:t>6</a:t>
            </a:fld>
            <a:endParaRPr lang="cs-CZ"/>
          </a:p>
        </p:txBody>
      </p:sp>
    </p:spTree>
    <p:extLst>
      <p:ext uri="{BB962C8B-B14F-4D97-AF65-F5344CB8AC3E}">
        <p14:creationId xmlns:p14="http://schemas.microsoft.com/office/powerpoint/2010/main" val="965365848"/>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7BC5C4-DA07-36BE-211F-16B43EBE3F5C}"/>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790DBF1-6A6D-EBAC-9C80-998D47E710A9}"/>
              </a:ext>
            </a:extLst>
          </p:cNvPr>
          <p:cNvSpPr>
            <a:spLocks noGrp="1"/>
          </p:cNvSpPr>
          <p:nvPr>
            <p:ph idx="1"/>
          </p:nvPr>
        </p:nvSpPr>
        <p:spPr>
          <a:xfrm>
            <a:off x="534186" y="1278384"/>
            <a:ext cx="9812538" cy="5213267"/>
          </a:xfrm>
        </p:spPr>
        <p:txBody>
          <a:bodyPr>
            <a:normAutofit fontScale="85000" lnSpcReduction="20000"/>
          </a:bodyPr>
          <a:lstStyle/>
          <a:p>
            <a:pPr marL="0" indent="0" algn="just">
              <a:buNone/>
            </a:pPr>
            <a:r>
              <a:rPr lang="cs-CZ" sz="2600" b="1" i="0" dirty="0">
                <a:solidFill>
                  <a:srgbClr val="FF0000"/>
                </a:solidFill>
                <a:latin typeface="Calibri" panose="020F0502020204030204" pitchFamily="34" charset="0"/>
                <a:cs typeface="Calibri" panose="020F0502020204030204" pitchFamily="34" charset="0"/>
              </a:rPr>
              <a:t>Princip</a:t>
            </a:r>
          </a:p>
          <a:p>
            <a:pPr algn="just">
              <a:buFont typeface="Wingdings" panose="05000000000000000000" pitchFamily="2" charset="2"/>
              <a:buChar char="q"/>
            </a:pPr>
            <a:r>
              <a:rPr lang="cs-CZ" sz="2600" b="1" i="0" dirty="0">
                <a:latin typeface="Calibri" panose="020F0502020204030204" pitchFamily="34" charset="0"/>
                <a:cs typeface="Calibri" panose="020F0502020204030204" pitchFamily="34" charset="0"/>
              </a:rPr>
              <a:t>Hraniční brána (</a:t>
            </a:r>
            <a:r>
              <a:rPr lang="cs-CZ" sz="2600" b="1" i="0" dirty="0" err="1">
                <a:latin typeface="Calibri" panose="020F0502020204030204" pitchFamily="34" charset="0"/>
                <a:cs typeface="Calibri" panose="020F0502020204030204" pitchFamily="34" charset="0"/>
              </a:rPr>
              <a:t>Border</a:t>
            </a:r>
            <a:r>
              <a:rPr lang="cs-CZ" sz="2600" b="1" i="0" dirty="0">
                <a:latin typeface="Calibri" panose="020F0502020204030204" pitchFamily="34" charset="0"/>
                <a:cs typeface="Calibri" panose="020F0502020204030204" pitchFamily="34" charset="0"/>
              </a:rPr>
              <a:t> </a:t>
            </a:r>
            <a:r>
              <a:rPr lang="cs-CZ" sz="2600" b="1" i="0" dirty="0" err="1">
                <a:latin typeface="Calibri" panose="020F0502020204030204" pitchFamily="34" charset="0"/>
                <a:cs typeface="Calibri" panose="020F0502020204030204" pitchFamily="34" charset="0"/>
              </a:rPr>
              <a:t>Gateway</a:t>
            </a:r>
            <a:r>
              <a:rPr lang="cs-CZ" sz="2600" b="1" i="0" dirty="0">
                <a:latin typeface="Calibri" panose="020F0502020204030204" pitchFamily="34" charset="0"/>
                <a:cs typeface="Calibri" panose="020F0502020204030204" pitchFamily="34" charset="0"/>
              </a:rPr>
              <a:t>) </a:t>
            </a:r>
          </a:p>
          <a:p>
            <a:pPr lvl="1" algn="just">
              <a:buFont typeface="Wingdings" panose="05000000000000000000" pitchFamily="2" charset="2"/>
              <a:buChar char="Ø"/>
            </a:pPr>
            <a:r>
              <a:rPr lang="cs-CZ" sz="2600" i="0" dirty="0">
                <a:latin typeface="Calibri" panose="020F0502020204030204" pitchFamily="34" charset="0"/>
                <a:cs typeface="Calibri" panose="020F0502020204030204" pitchFamily="34" charset="0"/>
              </a:rPr>
              <a:t>hlavní brána k internetu, propojuje senzory a síťové brány s cloudovou platformou</a:t>
            </a:r>
          </a:p>
          <a:p>
            <a:pPr lvl="1" algn="just">
              <a:buFont typeface="Wingdings" panose="05000000000000000000" pitchFamily="2" charset="2"/>
              <a:buChar char="Ø"/>
            </a:pPr>
            <a:r>
              <a:rPr lang="cs-CZ" sz="2600" i="0" dirty="0">
                <a:latin typeface="Calibri" panose="020F0502020204030204" pitchFamily="34" charset="0"/>
                <a:cs typeface="Calibri" panose="020F0502020204030204" pitchFamily="34" charset="0"/>
              </a:rPr>
              <a:t>je umístěna na hranici cílové lesní oblasti, typicky v domě nebo v blízkosti vesnice</a:t>
            </a:r>
          </a:p>
          <a:p>
            <a:pPr lvl="1" algn="just">
              <a:buFont typeface="Wingdings" panose="05000000000000000000" pitchFamily="2" charset="2"/>
              <a:buChar char="Ø"/>
            </a:pPr>
            <a:r>
              <a:rPr lang="cs-CZ" sz="2600" i="0" dirty="0">
                <a:latin typeface="Calibri" panose="020F0502020204030204" pitchFamily="34" charset="0"/>
                <a:cs typeface="Calibri" panose="020F0502020204030204" pitchFamily="34" charset="0"/>
              </a:rPr>
              <a:t>hraniční brána komunikuje s cloudovou platformou a předává zprávy ze senzorů požáru</a:t>
            </a:r>
          </a:p>
          <a:p>
            <a:pPr lvl="1" algn="just">
              <a:buFont typeface="Wingdings" panose="05000000000000000000" pitchFamily="2" charset="2"/>
              <a:buChar char="Ø"/>
            </a:pPr>
            <a:r>
              <a:rPr lang="cs-CZ" sz="2600" i="0" dirty="0">
                <a:latin typeface="Calibri" panose="020F0502020204030204" pitchFamily="34" charset="0"/>
                <a:cs typeface="Calibri" panose="020F0502020204030204" pitchFamily="34" charset="0"/>
              </a:rPr>
              <a:t>funguje na elektřinu nebo může být poháněn solárním článkem (</a:t>
            </a:r>
            <a:r>
              <a:rPr lang="cs-CZ" sz="2600" i="0" dirty="0" err="1">
                <a:latin typeface="Calibri" panose="020F0502020204030204" pitchFamily="34" charset="0"/>
                <a:cs typeface="Calibri" panose="020F0502020204030204" pitchFamily="34" charset="0"/>
              </a:rPr>
              <a:t>superkondenzátory</a:t>
            </a:r>
            <a:r>
              <a:rPr lang="cs-CZ" sz="2600" i="0" dirty="0">
                <a:latin typeface="Calibri" panose="020F0502020204030204" pitchFamily="34" charset="0"/>
                <a:cs typeface="Calibri" panose="020F0502020204030204" pitchFamily="34" charset="0"/>
              </a:rPr>
              <a:t>)</a:t>
            </a:r>
          </a:p>
          <a:p>
            <a:pPr lvl="1" algn="just">
              <a:buFont typeface="Wingdings" panose="05000000000000000000" pitchFamily="2" charset="2"/>
              <a:buChar char="Ø"/>
            </a:pPr>
            <a:r>
              <a:rPr lang="cs-CZ" sz="2600" i="0" dirty="0">
                <a:latin typeface="Calibri" panose="020F0502020204030204" pitchFamily="34" charset="0"/>
                <a:cs typeface="Calibri" panose="020F0502020204030204" pitchFamily="34" charset="0"/>
              </a:rPr>
              <a:t>pro vzdálená místa bez pokrytí mobilní sítí zahrnuje </a:t>
            </a:r>
            <a:r>
              <a:rPr lang="cs-CZ" sz="2600" i="0" dirty="0" err="1">
                <a:latin typeface="Calibri" panose="020F0502020204030204" pitchFamily="34" charset="0"/>
                <a:cs typeface="Calibri" panose="020F0502020204030204" pitchFamily="34" charset="0"/>
              </a:rPr>
              <a:t>Border</a:t>
            </a:r>
            <a:r>
              <a:rPr lang="cs-CZ" sz="2600" i="0" dirty="0">
                <a:latin typeface="Calibri" panose="020F0502020204030204" pitchFamily="34" charset="0"/>
                <a:cs typeface="Calibri" panose="020F0502020204030204" pitchFamily="34" charset="0"/>
              </a:rPr>
              <a:t> </a:t>
            </a:r>
            <a:r>
              <a:rPr lang="cs-CZ" sz="2600" i="0" dirty="0" err="1">
                <a:latin typeface="Calibri" panose="020F0502020204030204" pitchFamily="34" charset="0"/>
                <a:cs typeface="Calibri" panose="020F0502020204030204" pitchFamily="34" charset="0"/>
              </a:rPr>
              <a:t>Gateway</a:t>
            </a:r>
            <a:r>
              <a:rPr lang="cs-CZ" sz="2600" i="0" dirty="0">
                <a:latin typeface="Calibri" panose="020F0502020204030204" pitchFamily="34" charset="0"/>
                <a:cs typeface="Calibri" panose="020F0502020204030204" pitchFamily="34" charset="0"/>
              </a:rPr>
              <a:t> satelitní připojení, které zajišťuje spolehlivou komunikaci i v těch nejizolovanějších oblastech</a:t>
            </a:r>
          </a:p>
          <a:p>
            <a:pPr lvl="1" algn="just">
              <a:buFont typeface="Wingdings" panose="05000000000000000000" pitchFamily="2" charset="2"/>
              <a:buChar char="Ø"/>
            </a:pPr>
            <a:r>
              <a:rPr lang="cs-CZ" sz="2600" i="0" dirty="0">
                <a:latin typeface="Calibri" panose="020F0502020204030204" pitchFamily="34" charset="0"/>
                <a:cs typeface="Calibri" panose="020F0502020204030204" pitchFamily="34" charset="0"/>
              </a:rPr>
              <a:t>velikost 51 x 34 x 10 cm, hmotnost 4 kg, 2 externí solární panely 40W, 67 x 36 cm, krytí IP67, materiál plast (UV odolný). Bezúdržbová provedení (10–15 let). Množství komponent </a:t>
            </a:r>
            <a:r>
              <a:rPr lang="cs-CZ" sz="2600" i="0" dirty="0" err="1">
                <a:latin typeface="Calibri" panose="020F0502020204030204" pitchFamily="34" charset="0"/>
                <a:cs typeface="Calibri" panose="020F0502020204030204" pitchFamily="34" charset="0"/>
              </a:rPr>
              <a:t>Silvanet</a:t>
            </a:r>
            <a:r>
              <a:rPr lang="cs-CZ" sz="2600" i="0" dirty="0">
                <a:latin typeface="Calibri" panose="020F0502020204030204" pitchFamily="34" charset="0"/>
                <a:cs typeface="Calibri" panose="020F0502020204030204" pitchFamily="34" charset="0"/>
              </a:rPr>
              <a:t>: </a:t>
            </a:r>
            <a:r>
              <a:rPr lang="cs-CZ" sz="2600" i="0" dirty="0" err="1">
                <a:latin typeface="Calibri" panose="020F0502020204030204" pitchFamily="34" charset="0"/>
                <a:cs typeface="Calibri" panose="020F0502020204030204" pitchFamily="34" charset="0"/>
              </a:rPr>
              <a:t>Border</a:t>
            </a:r>
            <a:r>
              <a:rPr lang="cs-CZ" sz="2600" i="0" dirty="0">
                <a:latin typeface="Calibri" panose="020F0502020204030204" pitchFamily="34" charset="0"/>
                <a:cs typeface="Calibri" panose="020F0502020204030204" pitchFamily="34" charset="0"/>
              </a:rPr>
              <a:t> </a:t>
            </a:r>
            <a:r>
              <a:rPr lang="cs-CZ" sz="2600" i="0" dirty="0" err="1">
                <a:latin typeface="Calibri" panose="020F0502020204030204" pitchFamily="34" charset="0"/>
                <a:cs typeface="Calibri" panose="020F0502020204030204" pitchFamily="34" charset="0"/>
              </a:rPr>
              <a:t>Gateway:Mesh</a:t>
            </a:r>
            <a:r>
              <a:rPr lang="cs-CZ" sz="2600" i="0" dirty="0">
                <a:latin typeface="Calibri" panose="020F0502020204030204" pitchFamily="34" charset="0"/>
                <a:cs typeface="Calibri" panose="020F0502020204030204" pitchFamily="34" charset="0"/>
              </a:rPr>
              <a:t> </a:t>
            </a:r>
            <a:r>
              <a:rPr lang="cs-CZ" sz="2600" i="0" dirty="0" err="1">
                <a:latin typeface="Calibri" panose="020F0502020204030204" pitchFamily="34" charset="0"/>
                <a:cs typeface="Calibri" panose="020F0502020204030204" pitchFamily="34" charset="0"/>
              </a:rPr>
              <a:t>Gateway</a:t>
            </a:r>
            <a:r>
              <a:rPr lang="cs-CZ" sz="2600" i="0" dirty="0">
                <a:latin typeface="Calibri" panose="020F0502020204030204" pitchFamily="34" charset="0"/>
                <a:cs typeface="Calibri" panose="020F0502020204030204" pitchFamily="34" charset="0"/>
              </a:rPr>
              <a:t> 1:20</a:t>
            </a:r>
          </a:p>
          <a:p>
            <a:pPr lvl="1" algn="just">
              <a:buFont typeface="Wingdings" panose="05000000000000000000" pitchFamily="2" charset="2"/>
              <a:buChar char="Ø"/>
            </a:pPr>
            <a:r>
              <a:rPr lang="cs-CZ" sz="2600" i="0" dirty="0">
                <a:latin typeface="Calibri" panose="020F0502020204030204" pitchFamily="34" charset="0"/>
                <a:cs typeface="Calibri" panose="020F0502020204030204" pitchFamily="34" charset="0"/>
              </a:rPr>
              <a:t>instalace na strom nebo sloup pro místní ladění a konfiguraci</a:t>
            </a:r>
          </a:p>
          <a:p>
            <a:pPr lvl="1" algn="just">
              <a:buFont typeface="Wingdings" panose="05000000000000000000" pitchFamily="2" charset="2"/>
              <a:buChar char="Ø"/>
            </a:pPr>
            <a:endParaRPr lang="cs-CZ" sz="4200" i="0" dirty="0">
              <a:latin typeface="Calibri" panose="020F0502020204030204" pitchFamily="34" charset="0"/>
              <a:cs typeface="Calibri" panose="020F0502020204030204" pitchFamily="34" charset="0"/>
            </a:endParaRPr>
          </a:p>
          <a:p>
            <a:pPr algn="just">
              <a:buFont typeface="Arial" panose="020B0604020202020204" pitchFamily="34" charset="0"/>
              <a:buChar char="•"/>
            </a:pPr>
            <a:endParaRPr lang="cs-CZ" i="0" dirty="0">
              <a:latin typeface="Calibri" panose="020F0502020204030204" pitchFamily="34" charset="0"/>
              <a:cs typeface="Calibri" panose="020F0502020204030204" pitchFamily="34" charset="0"/>
            </a:endParaRPr>
          </a:p>
        </p:txBody>
      </p:sp>
      <p:sp>
        <p:nvSpPr>
          <p:cNvPr id="6" name="Title 2">
            <a:extLst>
              <a:ext uri="{FF2B5EF4-FFF2-40B4-BE49-F238E27FC236}">
                <a16:creationId xmlns:a16="http://schemas.microsoft.com/office/drawing/2014/main" id="{44974ADC-F3F0-EE69-80FE-AC20553C47FF}"/>
              </a:ext>
            </a:extLst>
          </p:cNvPr>
          <p:cNvSpPr>
            <a:spLocks noGrp="1"/>
          </p:cNvSpPr>
          <p:nvPr>
            <p:ph type="title"/>
          </p:nvPr>
        </p:nvSpPr>
        <p:spPr>
          <a:xfrm>
            <a:off x="534186" y="403316"/>
            <a:ext cx="11385646" cy="782357"/>
          </a:xfrm>
        </p:spPr>
        <p:txBody>
          <a:bodyPr>
            <a:normAutofit/>
          </a:bodyPr>
          <a:lstStyle/>
          <a:p>
            <a:r>
              <a:rPr lang="cs-CZ" sz="3200" dirty="0" err="1">
                <a:latin typeface="Calibri" panose="020F0502020204030204" pitchFamily="34" charset="0"/>
                <a:cs typeface="Calibri" panose="020F0502020204030204" pitchFamily="34" charset="0"/>
              </a:rPr>
              <a:t>Silvanet</a:t>
            </a:r>
            <a:r>
              <a:rPr lang="cs-CZ" sz="3200" dirty="0">
                <a:latin typeface="Calibri" panose="020F0502020204030204" pitchFamily="34" charset="0"/>
                <a:cs typeface="Calibri" panose="020F0502020204030204" pitchFamily="34" charset="0"/>
              </a:rPr>
              <a:t>						</a:t>
            </a:r>
            <a:r>
              <a:rPr lang="cs-CZ" sz="3200" b="1" dirty="0">
                <a:latin typeface="Calibri" panose="020F0502020204030204" pitchFamily="34" charset="0"/>
                <a:cs typeface="Calibri" panose="020F0502020204030204" pitchFamily="34" charset="0"/>
              </a:rPr>
              <a:t>				(</a:t>
            </a:r>
            <a:r>
              <a:rPr lang="cs-CZ" sz="3200" dirty="0">
                <a:latin typeface="Calibri" panose="020F0502020204030204" pitchFamily="34" charset="0"/>
                <a:cs typeface="Calibri" panose="020F0502020204030204" pitchFamily="34" charset="0"/>
              </a:rPr>
              <a:t>3</a:t>
            </a:r>
            <a:r>
              <a:rPr lang="cs-CZ" sz="3200" b="1" dirty="0">
                <a:latin typeface="Calibri" panose="020F0502020204030204" pitchFamily="34" charset="0"/>
                <a:cs typeface="Calibri" panose="020F0502020204030204" pitchFamily="34" charset="0"/>
              </a:rPr>
              <a:t>)</a:t>
            </a:r>
            <a:endParaRPr lang="en-IE" sz="3200" b="1" dirty="0">
              <a:latin typeface="Calibri" panose="020F0502020204030204" pitchFamily="34" charset="0"/>
              <a:cs typeface="Calibri" panose="020F0502020204030204" pitchFamily="34" charset="0"/>
            </a:endParaRPr>
          </a:p>
        </p:txBody>
      </p:sp>
      <p:sp>
        <p:nvSpPr>
          <p:cNvPr id="3" name="Zástupný symbol pro číslo snímku 2">
            <a:extLst>
              <a:ext uri="{FF2B5EF4-FFF2-40B4-BE49-F238E27FC236}">
                <a16:creationId xmlns:a16="http://schemas.microsoft.com/office/drawing/2014/main" id="{684AE85A-F3FF-8F8D-369F-AAD14E00AE2F}"/>
              </a:ext>
            </a:extLst>
          </p:cNvPr>
          <p:cNvSpPr>
            <a:spLocks noGrp="1"/>
          </p:cNvSpPr>
          <p:nvPr>
            <p:ph type="sldNum" sz="quarter" idx="2"/>
          </p:nvPr>
        </p:nvSpPr>
        <p:spPr/>
        <p:txBody>
          <a:bodyPr/>
          <a:lstStyle/>
          <a:p>
            <a:fld id="{86CB4B4D-7CA3-9044-876B-883B54F8677D}" type="slidenum">
              <a:rPr lang="cs-CZ" smtClean="0"/>
              <a:t>7</a:t>
            </a:fld>
            <a:endParaRPr lang="cs-CZ"/>
          </a:p>
        </p:txBody>
      </p:sp>
    </p:spTree>
    <p:extLst>
      <p:ext uri="{BB962C8B-B14F-4D97-AF65-F5344CB8AC3E}">
        <p14:creationId xmlns:p14="http://schemas.microsoft.com/office/powerpoint/2010/main" val="2247281144"/>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DB0216-9559-69AC-E0AE-2CA7E60DEC04}"/>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73BEA44-DEE2-188A-FA9C-33CB23C290F9}"/>
              </a:ext>
            </a:extLst>
          </p:cNvPr>
          <p:cNvSpPr>
            <a:spLocks noGrp="1"/>
          </p:cNvSpPr>
          <p:nvPr>
            <p:ph idx="1"/>
          </p:nvPr>
        </p:nvSpPr>
        <p:spPr>
          <a:xfrm>
            <a:off x="534186" y="1278384"/>
            <a:ext cx="9812538" cy="5213267"/>
          </a:xfrm>
        </p:spPr>
        <p:txBody>
          <a:bodyPr>
            <a:normAutofit fontScale="55000" lnSpcReduction="20000"/>
          </a:bodyPr>
          <a:lstStyle/>
          <a:p>
            <a:pPr marL="0" indent="0" algn="just">
              <a:buNone/>
            </a:pPr>
            <a:r>
              <a:rPr lang="cs-CZ" sz="3600" b="1" i="0" dirty="0">
                <a:solidFill>
                  <a:srgbClr val="FF0000"/>
                </a:solidFill>
                <a:latin typeface="Calibri" panose="020F0502020204030204" pitchFamily="34" charset="0"/>
                <a:cs typeface="Calibri" panose="020F0502020204030204" pitchFamily="34" charset="0"/>
              </a:rPr>
              <a:t>Princip</a:t>
            </a:r>
          </a:p>
          <a:p>
            <a:pPr algn="just">
              <a:buFont typeface="Wingdings" panose="05000000000000000000" pitchFamily="2" charset="2"/>
              <a:buChar char="q"/>
            </a:pPr>
            <a:r>
              <a:rPr lang="cs-CZ" sz="3600" b="1" i="0" dirty="0">
                <a:solidFill>
                  <a:srgbClr val="003399"/>
                </a:solidFill>
                <a:latin typeface="Calibri" panose="020F0502020204030204" pitchFamily="34" charset="0"/>
                <a:cs typeface="Calibri" panose="020F0502020204030204" pitchFamily="34" charset="0"/>
              </a:rPr>
              <a:t>Cloudová platforma (Cloud </a:t>
            </a:r>
            <a:r>
              <a:rPr lang="cs-CZ" sz="3600" b="1" i="0" dirty="0" err="1">
                <a:solidFill>
                  <a:srgbClr val="003399"/>
                </a:solidFill>
                <a:latin typeface="Calibri" panose="020F0502020204030204" pitchFamily="34" charset="0"/>
                <a:cs typeface="Calibri" panose="020F0502020204030204" pitchFamily="34" charset="0"/>
              </a:rPr>
              <a:t>Platform</a:t>
            </a:r>
            <a:r>
              <a:rPr lang="cs-CZ" sz="3600" b="1" i="0" dirty="0">
                <a:solidFill>
                  <a:srgbClr val="003399"/>
                </a:solidFill>
                <a:latin typeface="Calibri" panose="020F0502020204030204" pitchFamily="34" charset="0"/>
                <a:cs typeface="Calibri" panose="020F0502020204030204" pitchFamily="34" charset="0"/>
              </a:rPr>
              <a:t>) </a:t>
            </a:r>
          </a:p>
          <a:p>
            <a:pPr lvl="1" algn="just">
              <a:buFont typeface="Wingdings" panose="05000000000000000000" pitchFamily="2" charset="2"/>
              <a:buChar char="Ø"/>
            </a:pPr>
            <a:r>
              <a:rPr lang="cs-CZ" sz="3600" i="0" dirty="0">
                <a:solidFill>
                  <a:srgbClr val="003399"/>
                </a:solidFill>
                <a:latin typeface="Calibri" panose="020F0502020204030204" pitchFamily="34" charset="0"/>
                <a:cs typeface="Calibri" panose="020F0502020204030204" pitchFamily="34" charset="0"/>
              </a:rPr>
              <a:t>webová aplikace, která nabízí integrovanou sadu nástrojů</a:t>
            </a:r>
          </a:p>
          <a:p>
            <a:pPr lvl="1" algn="just">
              <a:buFont typeface="Wingdings" panose="05000000000000000000" pitchFamily="2" charset="2"/>
              <a:buChar char="Ø"/>
            </a:pPr>
            <a:r>
              <a:rPr lang="cs-CZ" sz="3600" i="0" dirty="0">
                <a:solidFill>
                  <a:srgbClr val="003399"/>
                </a:solidFill>
                <a:latin typeface="Calibri" panose="020F0502020204030204" pitchFamily="34" charset="0"/>
                <a:cs typeface="Calibri" panose="020F0502020204030204" pitchFamily="34" charset="0"/>
              </a:rPr>
              <a:t>napojena na mobilní síť, satelit či optické propojení</a:t>
            </a:r>
          </a:p>
          <a:p>
            <a:pPr lvl="1" algn="just">
              <a:buFont typeface="Wingdings" panose="05000000000000000000" pitchFamily="2" charset="2"/>
              <a:buChar char="Ø"/>
            </a:pPr>
            <a:r>
              <a:rPr lang="cs-CZ" sz="3600" i="0" dirty="0">
                <a:solidFill>
                  <a:srgbClr val="003399"/>
                </a:solidFill>
                <a:latin typeface="Calibri" panose="020F0502020204030204" pitchFamily="34" charset="0"/>
                <a:cs typeface="Calibri" panose="020F0502020204030204" pitchFamily="34" charset="0"/>
              </a:rPr>
              <a:t>určena pro nasazení, správu, monitorování a alarm</a:t>
            </a:r>
          </a:p>
          <a:p>
            <a:pPr lvl="1" algn="just">
              <a:buFont typeface="Wingdings" panose="05000000000000000000" pitchFamily="2" charset="2"/>
              <a:buChar char="Ø"/>
            </a:pPr>
            <a:r>
              <a:rPr lang="cs-CZ" sz="3600" i="0" dirty="0">
                <a:solidFill>
                  <a:srgbClr val="003399"/>
                </a:solidFill>
                <a:latin typeface="Calibri" panose="020F0502020204030204" pitchFamily="34" charset="0"/>
                <a:cs typeface="Calibri" panose="020F0502020204030204" pitchFamily="34" charset="0"/>
              </a:rPr>
              <a:t>zajišťuje sběr a analýzu dat a vizualizaci rizik</a:t>
            </a:r>
          </a:p>
          <a:p>
            <a:pPr lvl="1" algn="just">
              <a:buFont typeface="Wingdings" panose="05000000000000000000" pitchFamily="2" charset="2"/>
              <a:buChar char="Ø"/>
            </a:pPr>
            <a:r>
              <a:rPr lang="cs-CZ" sz="3600" i="0" dirty="0">
                <a:solidFill>
                  <a:srgbClr val="003399"/>
                </a:solidFill>
                <a:latin typeface="Calibri" panose="020F0502020204030204" pitchFamily="34" charset="0"/>
                <a:cs typeface="Calibri" panose="020F0502020204030204" pitchFamily="34" charset="0"/>
              </a:rPr>
              <a:t>na platformě probíhá analýza dat pomocí AI – algoritmy AI vyhodnocují data a dokážou rozlišit mezi běžnými změnami prostředí a potenciálním požárem</a:t>
            </a:r>
          </a:p>
          <a:p>
            <a:pPr lvl="1" algn="just">
              <a:buFont typeface="Wingdings" panose="05000000000000000000" pitchFamily="2" charset="2"/>
              <a:buChar char="Ø"/>
            </a:pPr>
            <a:r>
              <a:rPr lang="cs-CZ" sz="3600" i="0" dirty="0">
                <a:solidFill>
                  <a:srgbClr val="003399"/>
                </a:solidFill>
                <a:latin typeface="Calibri" panose="020F0502020204030204" pitchFamily="34" charset="0"/>
                <a:cs typeface="Calibri" panose="020F0502020204030204" pitchFamily="34" charset="0"/>
              </a:rPr>
              <a:t>interaktivní mapové rozhraní umožňuje uživatelům lokalizovat brány a senzorová zařízení na mapě spolu s jejich individuálním stavem výstrahy a připojením k síti. Sleduje parametry, jako je teplota, vlhkost a tlak vzduchu a nabízí prediktivní přehled pro předvídání rizik požáru</a:t>
            </a:r>
          </a:p>
          <a:p>
            <a:pPr algn="just">
              <a:buFont typeface="Wingdings" panose="05000000000000000000" pitchFamily="2" charset="2"/>
              <a:buChar char="q"/>
            </a:pPr>
            <a:r>
              <a:rPr lang="cs-CZ" sz="3600" i="0" dirty="0">
                <a:solidFill>
                  <a:srgbClr val="003399"/>
                </a:solidFill>
                <a:latin typeface="Calibri" panose="020F0502020204030204" pitchFamily="34" charset="0"/>
                <a:cs typeface="Calibri" panose="020F0502020204030204" pitchFamily="34" charset="0"/>
              </a:rPr>
              <a:t>Monitorovací centrum – data jsou zobrazována v přehledném rozhraní (webová nebo mobilní aplikace), kde mohou správci lesů nebo hasiči okamžitě reagovat na vznikající požár</a:t>
            </a:r>
          </a:p>
          <a:p>
            <a:pPr algn="just">
              <a:buFont typeface="Wingdings" panose="05000000000000000000" pitchFamily="2" charset="2"/>
              <a:buChar char="q"/>
            </a:pPr>
            <a:r>
              <a:rPr lang="cs-CZ" sz="3600" i="0" dirty="0">
                <a:solidFill>
                  <a:srgbClr val="003399"/>
                </a:solidFill>
                <a:latin typeface="Calibri" panose="020F0502020204030204" pitchFamily="34" charset="0"/>
                <a:cs typeface="Calibri" panose="020F0502020204030204" pitchFamily="34" charset="0"/>
              </a:rPr>
              <a:t>Notifikační systém automaticky odesílá upozornění pomocí SMS, e-mailu nebo mobilní aplikace odpovědným orgánům</a:t>
            </a:r>
          </a:p>
          <a:p>
            <a:pPr algn="just">
              <a:buFont typeface="Arial" panose="020B0604020202020204" pitchFamily="34" charset="0"/>
              <a:buChar char="•"/>
            </a:pPr>
            <a:endParaRPr lang="cs-CZ" i="0" dirty="0">
              <a:latin typeface="Calibri" panose="020F0502020204030204" pitchFamily="34" charset="0"/>
              <a:cs typeface="Calibri" panose="020F0502020204030204" pitchFamily="34" charset="0"/>
            </a:endParaRPr>
          </a:p>
        </p:txBody>
      </p:sp>
      <p:sp>
        <p:nvSpPr>
          <p:cNvPr id="6" name="Title 2">
            <a:extLst>
              <a:ext uri="{FF2B5EF4-FFF2-40B4-BE49-F238E27FC236}">
                <a16:creationId xmlns:a16="http://schemas.microsoft.com/office/drawing/2014/main" id="{1C568BB2-4BD7-5B6E-89F0-03EA5AF3968F}"/>
              </a:ext>
            </a:extLst>
          </p:cNvPr>
          <p:cNvSpPr>
            <a:spLocks noGrp="1"/>
          </p:cNvSpPr>
          <p:nvPr>
            <p:ph type="title"/>
          </p:nvPr>
        </p:nvSpPr>
        <p:spPr>
          <a:xfrm>
            <a:off x="534186" y="403316"/>
            <a:ext cx="11385646" cy="782357"/>
          </a:xfrm>
        </p:spPr>
        <p:txBody>
          <a:bodyPr>
            <a:normAutofit/>
          </a:bodyPr>
          <a:lstStyle/>
          <a:p>
            <a:r>
              <a:rPr lang="cs-CZ" sz="3200" dirty="0" err="1">
                <a:latin typeface="Calibri" panose="020F0502020204030204" pitchFamily="34" charset="0"/>
                <a:cs typeface="Calibri" panose="020F0502020204030204" pitchFamily="34" charset="0"/>
              </a:rPr>
              <a:t>Silvanet</a:t>
            </a:r>
            <a:r>
              <a:rPr lang="cs-CZ" sz="3200" dirty="0">
                <a:latin typeface="Calibri" panose="020F0502020204030204" pitchFamily="34" charset="0"/>
                <a:cs typeface="Calibri" panose="020F0502020204030204" pitchFamily="34" charset="0"/>
              </a:rPr>
              <a:t>						</a:t>
            </a:r>
            <a:r>
              <a:rPr lang="cs-CZ" sz="3200" b="1" dirty="0">
                <a:latin typeface="Calibri" panose="020F0502020204030204" pitchFamily="34" charset="0"/>
                <a:cs typeface="Calibri" panose="020F0502020204030204" pitchFamily="34" charset="0"/>
              </a:rPr>
              <a:t>				(4)</a:t>
            </a:r>
            <a:endParaRPr lang="en-IE" sz="3200" b="1" dirty="0">
              <a:latin typeface="Calibri" panose="020F0502020204030204" pitchFamily="34" charset="0"/>
              <a:cs typeface="Calibri" panose="020F0502020204030204" pitchFamily="34" charset="0"/>
            </a:endParaRPr>
          </a:p>
        </p:txBody>
      </p:sp>
      <p:sp>
        <p:nvSpPr>
          <p:cNvPr id="3" name="Zástupný symbol pro číslo snímku 2">
            <a:extLst>
              <a:ext uri="{FF2B5EF4-FFF2-40B4-BE49-F238E27FC236}">
                <a16:creationId xmlns:a16="http://schemas.microsoft.com/office/drawing/2014/main" id="{93F7CA5D-D667-409A-62F9-560E6146E89F}"/>
              </a:ext>
            </a:extLst>
          </p:cNvPr>
          <p:cNvSpPr>
            <a:spLocks noGrp="1"/>
          </p:cNvSpPr>
          <p:nvPr>
            <p:ph type="sldNum" sz="quarter" idx="2"/>
          </p:nvPr>
        </p:nvSpPr>
        <p:spPr/>
        <p:txBody>
          <a:bodyPr/>
          <a:lstStyle/>
          <a:p>
            <a:fld id="{86CB4B4D-7CA3-9044-876B-883B54F8677D}" type="slidenum">
              <a:rPr lang="cs-CZ" smtClean="0"/>
              <a:t>8</a:t>
            </a:fld>
            <a:endParaRPr lang="cs-CZ"/>
          </a:p>
        </p:txBody>
      </p:sp>
    </p:spTree>
    <p:extLst>
      <p:ext uri="{BB962C8B-B14F-4D97-AF65-F5344CB8AC3E}">
        <p14:creationId xmlns:p14="http://schemas.microsoft.com/office/powerpoint/2010/main" val="2934323275"/>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BFD32F-CAC6-7472-BFD8-D17667152ED0}"/>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E32E74B-DB99-CA8B-89DA-CD82DD3AA266}"/>
              </a:ext>
            </a:extLst>
          </p:cNvPr>
          <p:cNvSpPr>
            <a:spLocks noGrp="1"/>
          </p:cNvSpPr>
          <p:nvPr>
            <p:ph idx="1"/>
          </p:nvPr>
        </p:nvSpPr>
        <p:spPr>
          <a:xfrm>
            <a:off x="534186" y="1278384"/>
            <a:ext cx="9571839" cy="5213267"/>
          </a:xfrm>
        </p:spPr>
        <p:txBody>
          <a:bodyPr>
            <a:normAutofit/>
          </a:bodyPr>
          <a:lstStyle/>
          <a:p>
            <a:pPr marL="0" indent="0">
              <a:buNone/>
            </a:pPr>
            <a:r>
              <a:rPr lang="cs-CZ" sz="2800" b="1" i="0" dirty="0">
                <a:solidFill>
                  <a:srgbClr val="FF0000"/>
                </a:solidFill>
                <a:latin typeface="Calibri" panose="020F0502020204030204" pitchFamily="34" charset="0"/>
                <a:cs typeface="Calibri" panose="020F0502020204030204" pitchFamily="34" charset="0"/>
              </a:rPr>
              <a:t>Infrastruktura</a:t>
            </a:r>
          </a:p>
          <a:p>
            <a:pPr algn="just">
              <a:buFont typeface="Wingdings" panose="05000000000000000000" pitchFamily="2" charset="2"/>
              <a:buChar char="q"/>
            </a:pPr>
            <a:r>
              <a:rPr lang="cs-CZ" i="0" dirty="0" err="1">
                <a:latin typeface="Calibri" panose="020F0502020204030204" pitchFamily="34" charset="0"/>
                <a:cs typeface="Calibri" panose="020F0502020204030204" pitchFamily="34" charset="0"/>
              </a:rPr>
              <a:t>Silvanet</a:t>
            </a:r>
            <a:r>
              <a:rPr lang="cs-CZ" i="0" dirty="0">
                <a:latin typeface="Calibri" panose="020F0502020204030204" pitchFamily="34" charset="0"/>
                <a:cs typeface="Calibri" panose="020F0502020204030204" pitchFamily="34" charset="0"/>
              </a:rPr>
              <a:t> nevyžaduje složitou infrastrukturu – navržen tak, aby fungoval v extrémních podmínkách </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Senzory a síťové brány (MESH </a:t>
            </a:r>
            <a:r>
              <a:rPr lang="cs-CZ" i="0" dirty="0" err="1">
                <a:latin typeface="Calibri" panose="020F0502020204030204" pitchFamily="34" charset="0"/>
                <a:cs typeface="Calibri" panose="020F0502020204030204" pitchFamily="34" charset="0"/>
              </a:rPr>
              <a:t>Gateways</a:t>
            </a:r>
            <a:r>
              <a:rPr lang="cs-CZ" i="0" dirty="0">
                <a:latin typeface="Calibri" panose="020F0502020204030204" pitchFamily="34" charset="0"/>
                <a:cs typeface="Calibri" panose="020F0502020204030204" pitchFamily="34" charset="0"/>
              </a:rPr>
              <a:t>) jsou jednoduše umístěny na stromech v lese, kde jsou fixovány pomocí speciálních úchytů</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Hraniční brány (</a:t>
            </a:r>
            <a:r>
              <a:rPr lang="cs-CZ" i="0" dirty="0" err="1">
                <a:latin typeface="Calibri" panose="020F0502020204030204" pitchFamily="34" charset="0"/>
                <a:cs typeface="Calibri" panose="020F0502020204030204" pitchFamily="34" charset="0"/>
              </a:rPr>
              <a:t>Boader</a:t>
            </a:r>
            <a:r>
              <a:rPr lang="cs-CZ" i="0" dirty="0">
                <a:latin typeface="Calibri" panose="020F0502020204030204" pitchFamily="34" charset="0"/>
                <a:cs typeface="Calibri" panose="020F0502020204030204" pitchFamily="34" charset="0"/>
              </a:rPr>
              <a:t> </a:t>
            </a:r>
            <a:r>
              <a:rPr lang="cs-CZ" i="0" dirty="0" err="1">
                <a:latin typeface="Calibri" panose="020F0502020204030204" pitchFamily="34" charset="0"/>
                <a:cs typeface="Calibri" panose="020F0502020204030204" pitchFamily="34" charset="0"/>
              </a:rPr>
              <a:t>Gateways</a:t>
            </a:r>
            <a:r>
              <a:rPr lang="cs-CZ" i="0" dirty="0">
                <a:latin typeface="Calibri" panose="020F0502020204030204" pitchFamily="34" charset="0"/>
                <a:cs typeface="Calibri" panose="020F0502020204030204" pitchFamily="34" charset="0"/>
              </a:rPr>
              <a:t>) jsou umístěny většinou na vytvořených sloupech nebo obydlích</a:t>
            </a:r>
          </a:p>
          <a:p>
            <a:pPr marL="0" indent="0" algn="just">
              <a:buNone/>
            </a:pPr>
            <a:endParaRPr lang="cs-CZ" i="0" dirty="0">
              <a:latin typeface="Calibri" panose="020F0502020204030204" pitchFamily="34" charset="0"/>
              <a:cs typeface="Calibri" panose="020F0502020204030204" pitchFamily="34" charset="0"/>
            </a:endParaRPr>
          </a:p>
        </p:txBody>
      </p:sp>
      <p:sp>
        <p:nvSpPr>
          <p:cNvPr id="6" name="Title 2">
            <a:extLst>
              <a:ext uri="{FF2B5EF4-FFF2-40B4-BE49-F238E27FC236}">
                <a16:creationId xmlns:a16="http://schemas.microsoft.com/office/drawing/2014/main" id="{EDE40AC1-891C-3118-5677-97EEBC34BF3F}"/>
              </a:ext>
            </a:extLst>
          </p:cNvPr>
          <p:cNvSpPr>
            <a:spLocks noGrp="1"/>
          </p:cNvSpPr>
          <p:nvPr>
            <p:ph type="title"/>
          </p:nvPr>
        </p:nvSpPr>
        <p:spPr>
          <a:xfrm>
            <a:off x="534186" y="403316"/>
            <a:ext cx="11385646" cy="782357"/>
          </a:xfrm>
        </p:spPr>
        <p:txBody>
          <a:bodyPr>
            <a:normAutofit/>
          </a:bodyPr>
          <a:lstStyle/>
          <a:p>
            <a:r>
              <a:rPr lang="cs-CZ" sz="3200" dirty="0" err="1">
                <a:latin typeface="Calibri" panose="020F0502020204030204" pitchFamily="34" charset="0"/>
                <a:cs typeface="Calibri" panose="020F0502020204030204" pitchFamily="34" charset="0"/>
              </a:rPr>
              <a:t>Silvanet</a:t>
            </a:r>
            <a:r>
              <a:rPr lang="cs-CZ" sz="3200" dirty="0">
                <a:latin typeface="Calibri" panose="020F0502020204030204" pitchFamily="34" charset="0"/>
                <a:cs typeface="Calibri" panose="020F0502020204030204" pitchFamily="34" charset="0"/>
              </a:rPr>
              <a:t>						</a:t>
            </a:r>
            <a:r>
              <a:rPr lang="cs-CZ" sz="3200" b="1" dirty="0">
                <a:latin typeface="Calibri" panose="020F0502020204030204" pitchFamily="34" charset="0"/>
                <a:cs typeface="Calibri" panose="020F0502020204030204" pitchFamily="34" charset="0"/>
              </a:rPr>
              <a:t>				(5)</a:t>
            </a:r>
            <a:endParaRPr lang="en-IE" sz="3200" b="1" dirty="0">
              <a:latin typeface="Calibri" panose="020F0502020204030204" pitchFamily="34" charset="0"/>
              <a:cs typeface="Calibri" panose="020F0502020204030204" pitchFamily="34" charset="0"/>
            </a:endParaRPr>
          </a:p>
        </p:txBody>
      </p:sp>
      <p:pic>
        <p:nvPicPr>
          <p:cNvPr id="3" name="Obrázek 2" descr="Dryad Silvanet Wildfire Sensor, AI Wildfire detection, Gas Sensor, Solar powered, LoRaWAN, wireless, supercapacitors, climate change, forest fires, temperature, humidity, air pressure">
            <a:extLst>
              <a:ext uri="{FF2B5EF4-FFF2-40B4-BE49-F238E27FC236}">
                <a16:creationId xmlns:a16="http://schemas.microsoft.com/office/drawing/2014/main" id="{D5C1A170-0517-0B05-30EB-EE79AA10425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34351" y="4161836"/>
            <a:ext cx="2368550" cy="2348865"/>
          </a:xfrm>
          <a:prstGeom prst="rect">
            <a:avLst/>
          </a:prstGeom>
          <a:noFill/>
          <a:ln>
            <a:noFill/>
          </a:ln>
        </p:spPr>
      </p:pic>
      <p:pic>
        <p:nvPicPr>
          <p:cNvPr id="4" name="Obrázek 3" descr="Silvanet Mesh Gateway, LoRaWAN, Mesh Network, Solar powered, wireless, distributed, forest, wildfire, environmental data">
            <a:extLst>
              <a:ext uri="{FF2B5EF4-FFF2-40B4-BE49-F238E27FC236}">
                <a16:creationId xmlns:a16="http://schemas.microsoft.com/office/drawing/2014/main" id="{BFC40317-E871-D0AF-D271-89DCA588718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320105" y="4142786"/>
            <a:ext cx="2367915" cy="2367915"/>
          </a:xfrm>
          <a:prstGeom prst="rect">
            <a:avLst/>
          </a:prstGeom>
          <a:noFill/>
          <a:ln>
            <a:noFill/>
          </a:ln>
        </p:spPr>
      </p:pic>
      <p:sp>
        <p:nvSpPr>
          <p:cNvPr id="5" name="Zástupný symbol pro číslo snímku 4">
            <a:extLst>
              <a:ext uri="{FF2B5EF4-FFF2-40B4-BE49-F238E27FC236}">
                <a16:creationId xmlns:a16="http://schemas.microsoft.com/office/drawing/2014/main" id="{B984595D-BDCE-A9B7-D0B7-C95B1D0B488C}"/>
              </a:ext>
            </a:extLst>
          </p:cNvPr>
          <p:cNvSpPr>
            <a:spLocks noGrp="1"/>
          </p:cNvSpPr>
          <p:nvPr>
            <p:ph type="sldNum" sz="quarter" idx="2"/>
          </p:nvPr>
        </p:nvSpPr>
        <p:spPr/>
        <p:txBody>
          <a:bodyPr/>
          <a:lstStyle/>
          <a:p>
            <a:fld id="{86CB4B4D-7CA3-9044-876B-883B54F8677D}" type="slidenum">
              <a:rPr lang="cs-CZ" smtClean="0"/>
              <a:t>9</a:t>
            </a:fld>
            <a:endParaRPr lang="cs-CZ"/>
          </a:p>
        </p:txBody>
      </p:sp>
    </p:spTree>
    <p:extLst>
      <p:ext uri="{BB962C8B-B14F-4D97-AF65-F5344CB8AC3E}">
        <p14:creationId xmlns:p14="http://schemas.microsoft.com/office/powerpoint/2010/main" val="22738442"/>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10D0F1-FFEB-6014-E164-EEBCF4248B11}"/>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319C9E5-F624-4CFD-5A6E-C76EB3678CD6}"/>
              </a:ext>
            </a:extLst>
          </p:cNvPr>
          <p:cNvSpPr>
            <a:spLocks noGrp="1"/>
          </p:cNvSpPr>
          <p:nvPr>
            <p:ph idx="1"/>
          </p:nvPr>
        </p:nvSpPr>
        <p:spPr>
          <a:xfrm>
            <a:off x="463165" y="1241417"/>
            <a:ext cx="9571839" cy="5213267"/>
          </a:xfrm>
        </p:spPr>
        <p:txBody>
          <a:bodyPr>
            <a:normAutofit fontScale="85000" lnSpcReduction="10000"/>
          </a:bodyPr>
          <a:lstStyle/>
          <a:p>
            <a:pPr marL="0" indent="0">
              <a:buNone/>
            </a:pPr>
            <a:r>
              <a:rPr lang="cs-CZ" sz="2800" b="1" i="0" dirty="0">
                <a:solidFill>
                  <a:srgbClr val="FF0000"/>
                </a:solidFill>
                <a:latin typeface="Calibri" panose="020F0502020204030204" pitchFamily="34" charset="0"/>
                <a:cs typeface="Calibri" panose="020F0502020204030204" pitchFamily="34" charset="0"/>
              </a:rPr>
              <a:t>Komunikace a přenos dat – shrnutí</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Obousměrná, bezdrátový přenos dat, vzdálený odečet z </a:t>
            </a:r>
            <a:r>
              <a:rPr lang="cs-CZ" i="0" dirty="0" err="1">
                <a:latin typeface="Calibri" panose="020F0502020204030204" pitchFamily="34" charset="0"/>
                <a:cs typeface="Calibri" panose="020F0502020204030204" pitchFamily="34" charset="0"/>
              </a:rPr>
              <a:t>IoT</a:t>
            </a:r>
            <a:r>
              <a:rPr lang="cs-CZ" i="0" dirty="0">
                <a:latin typeface="Calibri" panose="020F0502020204030204" pitchFamily="34" charset="0"/>
                <a:cs typeface="Calibri" panose="020F0502020204030204" pitchFamily="34" charset="0"/>
              </a:rPr>
              <a:t> senzorů</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Senzory jsou propojeny do MESH sítě, která umožňuje efektivní přenos dat i v odlehlých oblastech bez mobilního signálu</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Data jsou přenášena na centrální servery prostřednictvím </a:t>
            </a:r>
            <a:r>
              <a:rPr lang="cs-CZ" i="0" dirty="0" err="1">
                <a:latin typeface="Calibri" panose="020F0502020204030204" pitchFamily="34" charset="0"/>
                <a:cs typeface="Calibri" panose="020F0502020204030204" pitchFamily="34" charset="0"/>
              </a:rPr>
              <a:t>IoT</a:t>
            </a:r>
            <a:r>
              <a:rPr lang="cs-CZ" i="0" dirty="0">
                <a:latin typeface="Calibri" panose="020F0502020204030204" pitchFamily="34" charset="0"/>
                <a:cs typeface="Calibri" panose="020F0502020204030204" pitchFamily="34" charset="0"/>
              </a:rPr>
              <a:t> sítí (např. </a:t>
            </a:r>
            <a:r>
              <a:rPr lang="cs-CZ" i="0" dirty="0" err="1">
                <a:latin typeface="Calibri" panose="020F0502020204030204" pitchFamily="34" charset="0"/>
                <a:cs typeface="Calibri" panose="020F0502020204030204" pitchFamily="34" charset="0"/>
              </a:rPr>
              <a:t>LoRaWAN</a:t>
            </a:r>
            <a:r>
              <a:rPr lang="cs-CZ" i="0" dirty="0">
                <a:latin typeface="Calibri" panose="020F0502020204030204" pitchFamily="34" charset="0"/>
                <a:cs typeface="Calibri" panose="020F0502020204030204" pitchFamily="34" charset="0"/>
              </a:rPr>
              <a:t>)</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Pokud systém zaznamená nebezpečné změny, automaticky upozorní hasiče prostřednictvím mobilních aplikací nebo SMS notifikací</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Propojení senzorů do MESH sítě znamená, že každé zařízení funguje jako uzel a může předávat data dalším uzlům. Tím je zajištěno pokrytí v oblastech bez mobilního signálu </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Přenos dat může být: </a:t>
            </a:r>
          </a:p>
          <a:p>
            <a:pPr lvl="1" algn="just">
              <a:buFont typeface="Wingdings" panose="05000000000000000000" pitchFamily="2" charset="2"/>
              <a:buChar char="Ø"/>
            </a:pPr>
            <a:r>
              <a:rPr lang="cs-CZ" i="0" dirty="0" err="1">
                <a:latin typeface="Calibri" panose="020F0502020204030204" pitchFamily="34" charset="0"/>
                <a:cs typeface="Calibri" panose="020F0502020204030204" pitchFamily="34" charset="0"/>
              </a:rPr>
              <a:t>LoRaWAN</a:t>
            </a:r>
            <a:r>
              <a:rPr lang="cs-CZ" i="0" dirty="0">
                <a:latin typeface="Calibri" panose="020F0502020204030204" pitchFamily="34" charset="0"/>
                <a:cs typeface="Calibri" panose="020F0502020204030204" pitchFamily="34" charset="0"/>
              </a:rPr>
              <a:t> je </a:t>
            </a:r>
            <a:r>
              <a:rPr lang="cs-CZ" i="0" dirty="0" err="1">
                <a:latin typeface="Calibri" panose="020F0502020204030204" pitchFamily="34" charset="0"/>
                <a:cs typeface="Calibri" panose="020F0502020204030204" pitchFamily="34" charset="0"/>
              </a:rPr>
              <a:t>nízkopříkonová</a:t>
            </a:r>
            <a:r>
              <a:rPr lang="cs-CZ" i="0" dirty="0">
                <a:latin typeface="Calibri" panose="020F0502020204030204" pitchFamily="34" charset="0"/>
                <a:cs typeface="Calibri" panose="020F0502020204030204" pitchFamily="34" charset="0"/>
              </a:rPr>
              <a:t> bezdrátová technologie, která umožňuje přenos dat na dlouhou vzdálenost (několik km) s minimální spotřebou energie</a:t>
            </a:r>
          </a:p>
          <a:p>
            <a:pPr lvl="1" algn="just">
              <a:buFont typeface="Wingdings" panose="05000000000000000000" pitchFamily="2" charset="2"/>
              <a:buChar char="Ø"/>
            </a:pPr>
            <a:r>
              <a:rPr lang="cs-CZ" i="0" dirty="0">
                <a:latin typeface="Calibri" panose="020F0502020204030204" pitchFamily="34" charset="0"/>
                <a:cs typeface="Calibri" panose="020F0502020204030204" pitchFamily="34" charset="0"/>
              </a:rPr>
              <a:t>NB-</a:t>
            </a:r>
            <a:r>
              <a:rPr lang="cs-CZ" i="0" dirty="0" err="1">
                <a:latin typeface="Calibri" panose="020F0502020204030204" pitchFamily="34" charset="0"/>
                <a:cs typeface="Calibri" panose="020F0502020204030204" pitchFamily="34" charset="0"/>
              </a:rPr>
              <a:t>IoT</a:t>
            </a:r>
            <a:r>
              <a:rPr lang="cs-CZ" i="0" dirty="0">
                <a:latin typeface="Calibri" panose="020F0502020204030204" pitchFamily="34" charset="0"/>
                <a:cs typeface="Calibri" panose="020F0502020204030204" pitchFamily="34" charset="0"/>
              </a:rPr>
              <a:t> využívá mobilní sítě (LTE), což umožňuje přenos dat v místech s horším pokrytím. Tento standard je vhodný pro vzdálené a těžko dostupné lokality</a:t>
            </a:r>
          </a:p>
          <a:p>
            <a:pPr lvl="1" algn="just">
              <a:buFont typeface="Wingdings" panose="05000000000000000000" pitchFamily="2" charset="2"/>
              <a:buChar char="Ø"/>
            </a:pPr>
            <a:r>
              <a:rPr lang="cs-CZ" i="0" dirty="0">
                <a:latin typeface="Calibri" panose="020F0502020204030204" pitchFamily="34" charset="0"/>
                <a:cs typeface="Calibri" panose="020F0502020204030204" pitchFamily="34" charset="0"/>
              </a:rPr>
              <a:t>satelitní nebo Wi-Fi připojení – lze využít v některých případech pro přenos dat do monitorovacího centra</a:t>
            </a:r>
          </a:p>
        </p:txBody>
      </p:sp>
      <p:sp>
        <p:nvSpPr>
          <p:cNvPr id="6" name="Title 2">
            <a:extLst>
              <a:ext uri="{FF2B5EF4-FFF2-40B4-BE49-F238E27FC236}">
                <a16:creationId xmlns:a16="http://schemas.microsoft.com/office/drawing/2014/main" id="{A66CC080-B148-F623-9366-A1B1D95CE7B7}"/>
              </a:ext>
            </a:extLst>
          </p:cNvPr>
          <p:cNvSpPr>
            <a:spLocks noGrp="1"/>
          </p:cNvSpPr>
          <p:nvPr>
            <p:ph type="title"/>
          </p:nvPr>
        </p:nvSpPr>
        <p:spPr>
          <a:xfrm>
            <a:off x="534186" y="403316"/>
            <a:ext cx="11385646" cy="782357"/>
          </a:xfrm>
        </p:spPr>
        <p:txBody>
          <a:bodyPr>
            <a:normAutofit/>
          </a:bodyPr>
          <a:lstStyle/>
          <a:p>
            <a:r>
              <a:rPr lang="cs-CZ" sz="3200" dirty="0" err="1">
                <a:latin typeface="Calibri" panose="020F0502020204030204" pitchFamily="34" charset="0"/>
                <a:cs typeface="Calibri" panose="020F0502020204030204" pitchFamily="34" charset="0"/>
              </a:rPr>
              <a:t>Silvanet</a:t>
            </a:r>
            <a:r>
              <a:rPr lang="cs-CZ" sz="3200" dirty="0">
                <a:latin typeface="Calibri" panose="020F0502020204030204" pitchFamily="34" charset="0"/>
                <a:cs typeface="Calibri" panose="020F0502020204030204" pitchFamily="34" charset="0"/>
              </a:rPr>
              <a:t>						</a:t>
            </a:r>
            <a:r>
              <a:rPr lang="cs-CZ" sz="3200" b="1" dirty="0">
                <a:latin typeface="Calibri" panose="020F0502020204030204" pitchFamily="34" charset="0"/>
                <a:cs typeface="Calibri" panose="020F0502020204030204" pitchFamily="34" charset="0"/>
              </a:rPr>
              <a:t>				(</a:t>
            </a:r>
            <a:r>
              <a:rPr lang="cs-CZ" sz="3200" dirty="0">
                <a:latin typeface="Calibri" panose="020F0502020204030204" pitchFamily="34" charset="0"/>
                <a:cs typeface="Calibri" panose="020F0502020204030204" pitchFamily="34" charset="0"/>
              </a:rPr>
              <a:t>6</a:t>
            </a:r>
            <a:r>
              <a:rPr lang="cs-CZ" sz="3200" b="1" dirty="0">
                <a:latin typeface="Calibri" panose="020F0502020204030204" pitchFamily="34" charset="0"/>
                <a:cs typeface="Calibri" panose="020F0502020204030204" pitchFamily="34" charset="0"/>
              </a:rPr>
              <a:t>)</a:t>
            </a:r>
            <a:endParaRPr lang="en-IE" sz="3200" b="1" dirty="0">
              <a:latin typeface="Calibri" panose="020F0502020204030204" pitchFamily="34" charset="0"/>
              <a:cs typeface="Calibri" panose="020F0502020204030204" pitchFamily="34" charset="0"/>
            </a:endParaRPr>
          </a:p>
        </p:txBody>
      </p:sp>
      <p:sp>
        <p:nvSpPr>
          <p:cNvPr id="3" name="Zástupný symbol pro číslo snímku 2">
            <a:extLst>
              <a:ext uri="{FF2B5EF4-FFF2-40B4-BE49-F238E27FC236}">
                <a16:creationId xmlns:a16="http://schemas.microsoft.com/office/drawing/2014/main" id="{6D19628F-775C-1C26-B02F-D44A4012D9F6}"/>
              </a:ext>
            </a:extLst>
          </p:cNvPr>
          <p:cNvSpPr>
            <a:spLocks noGrp="1"/>
          </p:cNvSpPr>
          <p:nvPr>
            <p:ph type="sldNum" sz="quarter" idx="2"/>
          </p:nvPr>
        </p:nvSpPr>
        <p:spPr/>
        <p:txBody>
          <a:bodyPr/>
          <a:lstStyle/>
          <a:p>
            <a:fld id="{86CB4B4D-7CA3-9044-876B-883B54F8677D}" type="slidenum">
              <a:rPr lang="cs-CZ" smtClean="0"/>
              <a:t>10</a:t>
            </a:fld>
            <a:endParaRPr lang="cs-CZ"/>
          </a:p>
        </p:txBody>
      </p:sp>
    </p:spTree>
    <p:extLst>
      <p:ext uri="{BB962C8B-B14F-4D97-AF65-F5344CB8AC3E}">
        <p14:creationId xmlns:p14="http://schemas.microsoft.com/office/powerpoint/2010/main" val="697702414"/>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6A90C-0570-2216-4F65-F6B3B8D4B493}"/>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B053EE8-B2ED-C4E2-9283-CDD75E185EE5}"/>
              </a:ext>
            </a:extLst>
          </p:cNvPr>
          <p:cNvSpPr>
            <a:spLocks noGrp="1"/>
          </p:cNvSpPr>
          <p:nvPr>
            <p:ph idx="1"/>
          </p:nvPr>
        </p:nvSpPr>
        <p:spPr>
          <a:xfrm>
            <a:off x="534186" y="1278384"/>
            <a:ext cx="9571839" cy="5213267"/>
          </a:xfrm>
        </p:spPr>
        <p:txBody>
          <a:bodyPr>
            <a:normAutofit/>
          </a:bodyPr>
          <a:lstStyle/>
          <a:p>
            <a:pPr marL="0" indent="0">
              <a:buNone/>
            </a:pPr>
            <a:r>
              <a:rPr lang="cs-CZ" sz="2800" b="1" i="0" dirty="0">
                <a:solidFill>
                  <a:srgbClr val="FF0000"/>
                </a:solidFill>
                <a:latin typeface="Calibri" panose="020F0502020204030204" pitchFamily="34" charset="0"/>
                <a:cs typeface="Calibri" panose="020F0502020204030204" pitchFamily="34" charset="0"/>
              </a:rPr>
              <a:t>Komunikace a přenos dat</a:t>
            </a:r>
          </a:p>
        </p:txBody>
      </p:sp>
      <p:sp>
        <p:nvSpPr>
          <p:cNvPr id="6" name="Title 2">
            <a:extLst>
              <a:ext uri="{FF2B5EF4-FFF2-40B4-BE49-F238E27FC236}">
                <a16:creationId xmlns:a16="http://schemas.microsoft.com/office/drawing/2014/main" id="{92E828F4-24CA-DA98-FD9F-96695AB7ADF2}"/>
              </a:ext>
            </a:extLst>
          </p:cNvPr>
          <p:cNvSpPr>
            <a:spLocks noGrp="1"/>
          </p:cNvSpPr>
          <p:nvPr>
            <p:ph type="title"/>
          </p:nvPr>
        </p:nvSpPr>
        <p:spPr>
          <a:xfrm>
            <a:off x="534186" y="403316"/>
            <a:ext cx="11385646" cy="782357"/>
          </a:xfrm>
        </p:spPr>
        <p:txBody>
          <a:bodyPr>
            <a:normAutofit/>
          </a:bodyPr>
          <a:lstStyle/>
          <a:p>
            <a:r>
              <a:rPr lang="cs-CZ" sz="3200" dirty="0" err="1">
                <a:latin typeface="Calibri" panose="020F0502020204030204" pitchFamily="34" charset="0"/>
                <a:cs typeface="Calibri" panose="020F0502020204030204" pitchFamily="34" charset="0"/>
              </a:rPr>
              <a:t>Silvanet</a:t>
            </a:r>
            <a:r>
              <a:rPr lang="cs-CZ" sz="3200" dirty="0">
                <a:latin typeface="Calibri" panose="020F0502020204030204" pitchFamily="34" charset="0"/>
                <a:cs typeface="Calibri" panose="020F0502020204030204" pitchFamily="34" charset="0"/>
              </a:rPr>
              <a:t>						</a:t>
            </a:r>
            <a:r>
              <a:rPr lang="cs-CZ" sz="3200" b="1" dirty="0">
                <a:latin typeface="Calibri" panose="020F0502020204030204" pitchFamily="34" charset="0"/>
                <a:cs typeface="Calibri" panose="020F0502020204030204" pitchFamily="34" charset="0"/>
              </a:rPr>
              <a:t>				(7)</a:t>
            </a:r>
            <a:endParaRPr lang="en-IE" sz="3200" b="1" dirty="0">
              <a:latin typeface="Calibri" panose="020F0502020204030204" pitchFamily="34" charset="0"/>
              <a:cs typeface="Calibri" panose="020F0502020204030204" pitchFamily="34" charset="0"/>
            </a:endParaRPr>
          </a:p>
        </p:txBody>
      </p:sp>
      <p:pic>
        <p:nvPicPr>
          <p:cNvPr id="3" name="Obrázek 2">
            <a:extLst>
              <a:ext uri="{FF2B5EF4-FFF2-40B4-BE49-F238E27FC236}">
                <a16:creationId xmlns:a16="http://schemas.microsoft.com/office/drawing/2014/main" id="{68CCFF1D-D906-4D8E-ACBB-F1A9BF021D4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99771" y="947351"/>
            <a:ext cx="6394655" cy="2578443"/>
          </a:xfrm>
          <a:prstGeom prst="rect">
            <a:avLst/>
          </a:prstGeom>
          <a:noFill/>
          <a:ln>
            <a:noFill/>
          </a:ln>
        </p:spPr>
      </p:pic>
      <p:pic>
        <p:nvPicPr>
          <p:cNvPr id="4" name="Obrázek 3">
            <a:extLst>
              <a:ext uri="{FF2B5EF4-FFF2-40B4-BE49-F238E27FC236}">
                <a16:creationId xmlns:a16="http://schemas.microsoft.com/office/drawing/2014/main" id="{B1F5FEE4-1540-3C3A-79CF-9D1EBBC5429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3475" y="3530954"/>
            <a:ext cx="6272818" cy="2766484"/>
          </a:xfrm>
          <a:prstGeom prst="rect">
            <a:avLst/>
          </a:prstGeom>
          <a:noFill/>
          <a:ln>
            <a:noFill/>
          </a:ln>
        </p:spPr>
      </p:pic>
      <p:sp>
        <p:nvSpPr>
          <p:cNvPr id="5" name="Zástupný symbol pro číslo snímku 4">
            <a:extLst>
              <a:ext uri="{FF2B5EF4-FFF2-40B4-BE49-F238E27FC236}">
                <a16:creationId xmlns:a16="http://schemas.microsoft.com/office/drawing/2014/main" id="{A41A9416-9E31-4630-23D2-8D1B7A584E15}"/>
              </a:ext>
            </a:extLst>
          </p:cNvPr>
          <p:cNvSpPr>
            <a:spLocks noGrp="1"/>
          </p:cNvSpPr>
          <p:nvPr>
            <p:ph type="sldNum" sz="quarter" idx="2"/>
          </p:nvPr>
        </p:nvSpPr>
        <p:spPr/>
        <p:txBody>
          <a:bodyPr/>
          <a:lstStyle/>
          <a:p>
            <a:fld id="{86CB4B4D-7CA3-9044-876B-883B54F8677D}" type="slidenum">
              <a:rPr lang="cs-CZ" smtClean="0"/>
              <a:t>11</a:t>
            </a:fld>
            <a:endParaRPr lang="cs-CZ"/>
          </a:p>
        </p:txBody>
      </p:sp>
    </p:spTree>
    <p:extLst>
      <p:ext uri="{BB962C8B-B14F-4D97-AF65-F5344CB8AC3E}">
        <p14:creationId xmlns:p14="http://schemas.microsoft.com/office/powerpoint/2010/main" val="1396110502"/>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CBD4A7-CE5C-4830-68BB-B8B8CB2EC0F5}"/>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FF91A7B-FF16-FE74-D45C-0FAAC3B5CF68}"/>
              </a:ext>
            </a:extLst>
          </p:cNvPr>
          <p:cNvSpPr>
            <a:spLocks noGrp="1"/>
          </p:cNvSpPr>
          <p:nvPr>
            <p:ph idx="1"/>
          </p:nvPr>
        </p:nvSpPr>
        <p:spPr>
          <a:xfrm>
            <a:off x="534186" y="1278384"/>
            <a:ext cx="9571839" cy="5213267"/>
          </a:xfrm>
        </p:spPr>
        <p:txBody>
          <a:bodyPr>
            <a:normAutofit/>
          </a:bodyPr>
          <a:lstStyle/>
          <a:p>
            <a:pPr marL="0" indent="0">
              <a:buNone/>
            </a:pPr>
            <a:r>
              <a:rPr lang="cs-CZ" sz="2800" b="1" i="0" dirty="0">
                <a:solidFill>
                  <a:srgbClr val="FF0000"/>
                </a:solidFill>
                <a:latin typeface="Calibri" panose="020F0502020204030204" pitchFamily="34" charset="0"/>
                <a:cs typeface="Calibri" panose="020F0502020204030204" pitchFamily="34" charset="0"/>
              </a:rPr>
              <a:t>Komunikace a přenos dat</a:t>
            </a:r>
          </a:p>
          <a:p>
            <a:pPr>
              <a:buFont typeface="Wingdings" panose="05000000000000000000" pitchFamily="2" charset="2"/>
              <a:buChar char="q"/>
            </a:pPr>
            <a:r>
              <a:rPr lang="cs-CZ" sz="1800" b="1" i="0" dirty="0">
                <a:solidFill>
                  <a:srgbClr val="003399"/>
                </a:solidFill>
                <a:latin typeface="Calibri" panose="020F0502020204030204" pitchFamily="34" charset="0"/>
                <a:cs typeface="Calibri" panose="020F0502020204030204" pitchFamily="34" charset="0"/>
              </a:rPr>
              <a:t>Zobrazení dat pomocí webové nebo mobilní aplikace</a:t>
            </a:r>
          </a:p>
        </p:txBody>
      </p:sp>
      <p:sp>
        <p:nvSpPr>
          <p:cNvPr id="6" name="Title 2">
            <a:extLst>
              <a:ext uri="{FF2B5EF4-FFF2-40B4-BE49-F238E27FC236}">
                <a16:creationId xmlns:a16="http://schemas.microsoft.com/office/drawing/2014/main" id="{12E1A93A-84BD-5590-063F-69F386E6BA7B}"/>
              </a:ext>
            </a:extLst>
          </p:cNvPr>
          <p:cNvSpPr>
            <a:spLocks noGrp="1"/>
          </p:cNvSpPr>
          <p:nvPr>
            <p:ph type="title"/>
          </p:nvPr>
        </p:nvSpPr>
        <p:spPr>
          <a:xfrm>
            <a:off x="534186" y="403316"/>
            <a:ext cx="11385646" cy="782357"/>
          </a:xfrm>
        </p:spPr>
        <p:txBody>
          <a:bodyPr>
            <a:normAutofit/>
          </a:bodyPr>
          <a:lstStyle/>
          <a:p>
            <a:r>
              <a:rPr lang="cs-CZ" sz="3200" dirty="0" err="1">
                <a:latin typeface="Calibri" panose="020F0502020204030204" pitchFamily="34" charset="0"/>
                <a:cs typeface="Calibri" panose="020F0502020204030204" pitchFamily="34" charset="0"/>
              </a:rPr>
              <a:t>Silvanet</a:t>
            </a:r>
            <a:r>
              <a:rPr lang="cs-CZ" sz="3200" dirty="0">
                <a:latin typeface="Calibri" panose="020F0502020204030204" pitchFamily="34" charset="0"/>
                <a:cs typeface="Calibri" panose="020F0502020204030204" pitchFamily="34" charset="0"/>
              </a:rPr>
              <a:t>					</a:t>
            </a:r>
            <a:r>
              <a:rPr lang="cs-CZ" sz="3200" b="1" dirty="0">
                <a:latin typeface="Calibri" panose="020F0502020204030204" pitchFamily="34" charset="0"/>
                <a:cs typeface="Calibri" panose="020F0502020204030204" pitchFamily="34" charset="0"/>
              </a:rPr>
              <a:t>				(8)</a:t>
            </a:r>
            <a:endParaRPr lang="en-IE" sz="3200" b="1" dirty="0">
              <a:latin typeface="Calibri" panose="020F0502020204030204" pitchFamily="34" charset="0"/>
              <a:cs typeface="Calibri" panose="020F0502020204030204" pitchFamily="34" charset="0"/>
            </a:endParaRPr>
          </a:p>
        </p:txBody>
      </p:sp>
      <p:sp>
        <p:nvSpPr>
          <p:cNvPr id="5" name="Zástupný symbol pro číslo snímku 4">
            <a:extLst>
              <a:ext uri="{FF2B5EF4-FFF2-40B4-BE49-F238E27FC236}">
                <a16:creationId xmlns:a16="http://schemas.microsoft.com/office/drawing/2014/main" id="{BE56E474-D599-E547-1FE3-655139B05625}"/>
              </a:ext>
            </a:extLst>
          </p:cNvPr>
          <p:cNvSpPr>
            <a:spLocks noGrp="1"/>
          </p:cNvSpPr>
          <p:nvPr>
            <p:ph type="sldNum" sz="quarter" idx="2"/>
          </p:nvPr>
        </p:nvSpPr>
        <p:spPr/>
        <p:txBody>
          <a:bodyPr/>
          <a:lstStyle/>
          <a:p>
            <a:fld id="{86CB4B4D-7CA3-9044-876B-883B54F8677D}" type="slidenum">
              <a:rPr lang="cs-CZ" smtClean="0"/>
              <a:t>12</a:t>
            </a:fld>
            <a:endParaRPr lang="cs-CZ"/>
          </a:p>
        </p:txBody>
      </p:sp>
      <p:pic>
        <p:nvPicPr>
          <p:cNvPr id="7" name="Obrázek 6" descr="Silvanet Cloud Platform">
            <a:extLst>
              <a:ext uri="{FF2B5EF4-FFF2-40B4-BE49-F238E27FC236}">
                <a16:creationId xmlns:a16="http://schemas.microsoft.com/office/drawing/2014/main" id="{58E2ECD8-1DDF-16DB-6768-A7D7097206F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34897" y="1024221"/>
            <a:ext cx="5395784" cy="5231027"/>
          </a:xfrm>
          <a:prstGeom prst="rect">
            <a:avLst/>
          </a:prstGeom>
          <a:noFill/>
          <a:ln>
            <a:noFill/>
          </a:ln>
        </p:spPr>
      </p:pic>
      <p:pic>
        <p:nvPicPr>
          <p:cNvPr id="8" name="Obrázek 7">
            <a:extLst>
              <a:ext uri="{FF2B5EF4-FFF2-40B4-BE49-F238E27FC236}">
                <a16:creationId xmlns:a16="http://schemas.microsoft.com/office/drawing/2014/main" id="{2B15F051-4480-C6F5-4B88-16268502A85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20574" y="2332708"/>
            <a:ext cx="6106435" cy="3964730"/>
          </a:xfrm>
          <a:prstGeom prst="rect">
            <a:avLst/>
          </a:prstGeom>
          <a:noFill/>
          <a:ln>
            <a:noFill/>
          </a:ln>
        </p:spPr>
      </p:pic>
    </p:spTree>
    <p:extLst>
      <p:ext uri="{BB962C8B-B14F-4D97-AF65-F5344CB8AC3E}">
        <p14:creationId xmlns:p14="http://schemas.microsoft.com/office/powerpoint/2010/main" val="256020828"/>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D86E7F-4B7F-5B89-880B-EC8F3C1B07D3}"/>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84AD6EE-7EAF-5321-7378-256B5ECEA319}"/>
              </a:ext>
            </a:extLst>
          </p:cNvPr>
          <p:cNvSpPr>
            <a:spLocks noGrp="1"/>
          </p:cNvSpPr>
          <p:nvPr>
            <p:ph idx="1"/>
          </p:nvPr>
        </p:nvSpPr>
        <p:spPr>
          <a:xfrm>
            <a:off x="534186" y="1278384"/>
            <a:ext cx="9571839" cy="5213267"/>
          </a:xfrm>
        </p:spPr>
        <p:txBody>
          <a:bodyPr>
            <a:normAutofit lnSpcReduction="10000"/>
          </a:bodyPr>
          <a:lstStyle/>
          <a:p>
            <a:pPr marL="0" indent="0">
              <a:buNone/>
            </a:pPr>
            <a:r>
              <a:rPr lang="cs-CZ" sz="2800" b="1" i="0" dirty="0">
                <a:solidFill>
                  <a:srgbClr val="FF0000"/>
                </a:solidFill>
                <a:latin typeface="Calibri" panose="020F0502020204030204" pitchFamily="34" charset="0"/>
                <a:cs typeface="Calibri" panose="020F0502020204030204" pitchFamily="34" charset="0"/>
              </a:rPr>
              <a:t>Dosah a náklady na pořízení</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1 senzor sleduje okolí v okruhu desítek m, 1 </a:t>
            </a:r>
            <a:r>
              <a:rPr lang="cs-CZ" i="0" dirty="0" err="1">
                <a:latin typeface="Calibri" panose="020F0502020204030204" pitchFamily="34" charset="0"/>
                <a:cs typeface="Calibri" panose="020F0502020204030204" pitchFamily="34" charset="0"/>
              </a:rPr>
              <a:t>LoRaWAN</a:t>
            </a:r>
            <a:r>
              <a:rPr lang="cs-CZ" i="0" dirty="0">
                <a:latin typeface="Calibri" panose="020F0502020204030204" pitchFamily="34" charset="0"/>
                <a:cs typeface="Calibri" panose="020F0502020204030204" pitchFamily="34" charset="0"/>
              </a:rPr>
              <a:t> brána přijímá signály až z 12 km (otevřený terén) nebo 2-5 km (hustý les). Celá síť může pokrýt stovky km</a:t>
            </a:r>
            <a:r>
              <a:rPr lang="cs-CZ" i="0" baseline="30000" dirty="0">
                <a:latin typeface="Calibri" panose="020F0502020204030204" pitchFamily="34" charset="0"/>
                <a:cs typeface="Calibri" panose="020F0502020204030204" pitchFamily="34" charset="0"/>
              </a:rPr>
              <a:t>2</a:t>
            </a:r>
            <a:endParaRPr lang="cs-CZ" i="0" dirty="0">
              <a:latin typeface="Calibri" panose="020F0502020204030204" pitchFamily="34" charset="0"/>
              <a:cs typeface="Calibri" panose="020F0502020204030204" pitchFamily="34" charset="0"/>
            </a:endParaRP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Cena senzoru cca 100 EUR, cena za bránu cca 2 000 EUR</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Malé instalace (1 km</a:t>
            </a:r>
            <a:r>
              <a:rPr lang="cs-CZ" i="0" baseline="30000" dirty="0">
                <a:latin typeface="Calibri" panose="020F0502020204030204" pitchFamily="34" charset="0"/>
                <a:cs typeface="Calibri" panose="020F0502020204030204" pitchFamily="34" charset="0"/>
              </a:rPr>
              <a:t>2</a:t>
            </a:r>
            <a:r>
              <a:rPr lang="cs-CZ" i="0" dirty="0">
                <a:latin typeface="Calibri" panose="020F0502020204030204" pitchFamily="34" charset="0"/>
                <a:cs typeface="Calibri" panose="020F0502020204030204" pitchFamily="34" charset="0"/>
              </a:rPr>
              <a:t> = 100 ha) – min. cca 10 000 EUR – min. 50 senzorů + min. 1 síť. brána + 1 hraniční brána</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Střední instalace (10 km</a:t>
            </a:r>
            <a:r>
              <a:rPr lang="cs-CZ" i="0" baseline="30000" dirty="0">
                <a:latin typeface="Calibri" panose="020F0502020204030204" pitchFamily="34" charset="0"/>
                <a:cs typeface="Calibri" panose="020F0502020204030204" pitchFamily="34" charset="0"/>
              </a:rPr>
              <a:t>2</a:t>
            </a:r>
            <a:r>
              <a:rPr lang="cs-CZ" i="0" dirty="0">
                <a:latin typeface="Calibri" panose="020F0502020204030204" pitchFamily="34" charset="0"/>
                <a:cs typeface="Calibri" panose="020F0502020204030204" pitchFamily="34" charset="0"/>
              </a:rPr>
              <a:t> = 1 000 ha) – min. cca 100 000 EUR, min. 500 senzorů + min. 5 síť. bran + min. 1 hraniční brána</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Velké instalace (100 km</a:t>
            </a:r>
            <a:r>
              <a:rPr lang="cs-CZ" i="0" baseline="30000" dirty="0">
                <a:latin typeface="Calibri" panose="020F0502020204030204" pitchFamily="34" charset="0"/>
                <a:cs typeface="Calibri" panose="020F0502020204030204" pitchFamily="34" charset="0"/>
              </a:rPr>
              <a:t>2</a:t>
            </a:r>
            <a:r>
              <a:rPr lang="cs-CZ" i="0" dirty="0">
                <a:latin typeface="Calibri" panose="020F0502020204030204" pitchFamily="34" charset="0"/>
                <a:cs typeface="Calibri" panose="020F0502020204030204" pitchFamily="34" charset="0"/>
              </a:rPr>
              <a:t> = 10 000 ha) – min. cca 1 mil. EUR, min. 5 000 senzorů + min. 50-100 síť. bran + min. 5-20 hraničních bran</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Navíc náklady na instalaci a servis, cloudovou platformu, AI SW a napojení na monitorovací centrum, v případě nutnosti vyšší náklady na satelitní spojení</a:t>
            </a:r>
          </a:p>
        </p:txBody>
      </p:sp>
      <p:sp>
        <p:nvSpPr>
          <p:cNvPr id="6" name="Title 2">
            <a:extLst>
              <a:ext uri="{FF2B5EF4-FFF2-40B4-BE49-F238E27FC236}">
                <a16:creationId xmlns:a16="http://schemas.microsoft.com/office/drawing/2014/main" id="{62638556-D018-63EC-E6C4-CA621AE35C10}"/>
              </a:ext>
            </a:extLst>
          </p:cNvPr>
          <p:cNvSpPr>
            <a:spLocks noGrp="1"/>
          </p:cNvSpPr>
          <p:nvPr>
            <p:ph type="title"/>
          </p:nvPr>
        </p:nvSpPr>
        <p:spPr>
          <a:xfrm>
            <a:off x="534186" y="403316"/>
            <a:ext cx="11385646" cy="782357"/>
          </a:xfrm>
        </p:spPr>
        <p:txBody>
          <a:bodyPr>
            <a:normAutofit/>
          </a:bodyPr>
          <a:lstStyle/>
          <a:p>
            <a:r>
              <a:rPr lang="cs-CZ" sz="3200" dirty="0" err="1">
                <a:latin typeface="Calibri" panose="020F0502020204030204" pitchFamily="34" charset="0"/>
                <a:cs typeface="Calibri" panose="020F0502020204030204" pitchFamily="34" charset="0"/>
              </a:rPr>
              <a:t>Silvanet</a:t>
            </a:r>
            <a:r>
              <a:rPr lang="cs-CZ" sz="3200" dirty="0">
                <a:latin typeface="Calibri" panose="020F0502020204030204" pitchFamily="34" charset="0"/>
                <a:cs typeface="Calibri" panose="020F0502020204030204" pitchFamily="34" charset="0"/>
              </a:rPr>
              <a:t>						</a:t>
            </a:r>
            <a:r>
              <a:rPr lang="cs-CZ" sz="3200" b="1" dirty="0">
                <a:latin typeface="Calibri" panose="020F0502020204030204" pitchFamily="34" charset="0"/>
                <a:cs typeface="Calibri" panose="020F0502020204030204" pitchFamily="34" charset="0"/>
              </a:rPr>
              <a:t>				(9)</a:t>
            </a:r>
            <a:endParaRPr lang="en-IE" sz="3200" b="1" dirty="0">
              <a:latin typeface="Calibri" panose="020F0502020204030204" pitchFamily="34" charset="0"/>
              <a:cs typeface="Calibri" panose="020F0502020204030204" pitchFamily="34" charset="0"/>
            </a:endParaRPr>
          </a:p>
        </p:txBody>
      </p:sp>
      <p:sp>
        <p:nvSpPr>
          <p:cNvPr id="3" name="Zástupný symbol pro číslo snímku 2">
            <a:extLst>
              <a:ext uri="{FF2B5EF4-FFF2-40B4-BE49-F238E27FC236}">
                <a16:creationId xmlns:a16="http://schemas.microsoft.com/office/drawing/2014/main" id="{767CA795-14E6-81D7-558C-392942340FF1}"/>
              </a:ext>
            </a:extLst>
          </p:cNvPr>
          <p:cNvSpPr>
            <a:spLocks noGrp="1"/>
          </p:cNvSpPr>
          <p:nvPr>
            <p:ph type="sldNum" sz="quarter" idx="2"/>
          </p:nvPr>
        </p:nvSpPr>
        <p:spPr/>
        <p:txBody>
          <a:bodyPr/>
          <a:lstStyle/>
          <a:p>
            <a:fld id="{86CB4B4D-7CA3-9044-876B-883B54F8677D}" type="slidenum">
              <a:rPr lang="cs-CZ" smtClean="0"/>
              <a:t>13</a:t>
            </a:fld>
            <a:endParaRPr lang="cs-CZ"/>
          </a:p>
        </p:txBody>
      </p:sp>
    </p:spTree>
    <p:extLst>
      <p:ext uri="{BB962C8B-B14F-4D97-AF65-F5344CB8AC3E}">
        <p14:creationId xmlns:p14="http://schemas.microsoft.com/office/powerpoint/2010/main" val="857258174"/>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1C9235-A3F9-7D30-0E3A-4CF4058E68C9}"/>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F1920C0-E8AE-4F80-20DF-60B65C10B202}"/>
              </a:ext>
            </a:extLst>
          </p:cNvPr>
          <p:cNvSpPr>
            <a:spLocks noGrp="1"/>
          </p:cNvSpPr>
          <p:nvPr>
            <p:ph idx="1"/>
          </p:nvPr>
        </p:nvSpPr>
        <p:spPr>
          <a:xfrm>
            <a:off x="534186" y="1278384"/>
            <a:ext cx="9571839" cy="5213267"/>
          </a:xfrm>
        </p:spPr>
        <p:txBody>
          <a:bodyPr>
            <a:normAutofit fontScale="77500" lnSpcReduction="20000"/>
          </a:bodyPr>
          <a:lstStyle/>
          <a:p>
            <a:pPr marL="0" indent="0">
              <a:buNone/>
            </a:pPr>
            <a:r>
              <a:rPr lang="cs-CZ" sz="2800" b="1" i="0" dirty="0">
                <a:solidFill>
                  <a:srgbClr val="FF0000"/>
                </a:solidFill>
                <a:latin typeface="Calibri" panose="020F0502020204030204" pitchFamily="34" charset="0"/>
                <a:cs typeface="Calibri" panose="020F0502020204030204" pitchFamily="34" charset="0"/>
              </a:rPr>
              <a:t>Výhody</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okamžitá detekce změny teploty nebo koncentrace plynů – rychlá a včasná detekce požáru – senzory detekují požár ještě před vznikem viditelného kouře na rozdíl od kamerových systémů (mlha, kouř, noc), nezávislost na viditelnosti – funguje i při špatném počasí</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bezdrátová komunikace</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škálovatelnost </a:t>
            </a:r>
            <a:r>
              <a:rPr lang="cs-CZ" i="0" dirty="0">
                <a:solidFill>
                  <a:srgbClr val="003399"/>
                </a:solidFill>
                <a:latin typeface="Calibri" panose="020F0502020204030204" pitchFamily="34" charset="0"/>
                <a:cs typeface="Calibri" panose="020F0502020204030204" pitchFamily="34" charset="0"/>
              </a:rPr>
              <a:t>– lze snadno rozšířit pokrytí přidáním senzorů bez nutnosti budování infrastruktury, lze instalovat v lokálních oblastech,  ve velkých lesních komplexech nebo hustých lesech - optimalizováno pro různé lesní prostředí </a:t>
            </a:r>
          </a:p>
          <a:p>
            <a:pPr algn="just">
              <a:buFont typeface="Wingdings" panose="05000000000000000000" pitchFamily="2" charset="2"/>
              <a:buChar char="q"/>
            </a:pPr>
            <a:r>
              <a:rPr lang="cs-CZ" i="0" dirty="0">
                <a:solidFill>
                  <a:srgbClr val="003399"/>
                </a:solidFill>
                <a:latin typeface="Calibri" panose="020F0502020204030204" pitchFamily="34" charset="0"/>
                <a:cs typeface="Calibri" panose="020F0502020204030204" pitchFamily="34" charset="0"/>
              </a:rPr>
              <a:t>minimalizace falešných alarmů – detekce plynů z pyrolytického hoření minimalizuje chyby+ automatická analýza dat AI</a:t>
            </a:r>
          </a:p>
          <a:p>
            <a:pPr algn="just">
              <a:buFont typeface="Wingdings" panose="05000000000000000000" pitchFamily="2" charset="2"/>
              <a:buChar char="q"/>
            </a:pPr>
            <a:r>
              <a:rPr lang="cs-CZ" i="0" dirty="0">
                <a:solidFill>
                  <a:srgbClr val="003399"/>
                </a:solidFill>
                <a:latin typeface="Calibri" panose="020F0502020204030204" pitchFamily="34" charset="0"/>
                <a:cs typeface="Calibri" panose="020F0502020204030204" pitchFamily="34" charset="0"/>
              </a:rPr>
              <a:t>odolnost ve venkovním prostředí</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nízká spotřeba energie (solární panely nebo baterie s dlouhou životností nebo hybridní napájení), </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dlouhodobý bezúdržbový provoz</a:t>
            </a:r>
            <a:endParaRPr lang="cs-CZ" i="0" dirty="0">
              <a:solidFill>
                <a:srgbClr val="00B050"/>
              </a:solidFill>
              <a:latin typeface="Calibri" panose="020F0502020204030204" pitchFamily="34" charset="0"/>
              <a:cs typeface="Calibri" panose="020F0502020204030204" pitchFamily="34" charset="0"/>
            </a:endParaRP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nezávislost na mobilních sítích – možnost nasazení v odlehlých oblastech</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snadná integrace s dalšími systémy (drony, satelity, AI)</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rychlé varování – systém automaticky vyrozumí odpovědné složky pomocí SMS, mobilní aplikace nebo e-mailem</a:t>
            </a:r>
          </a:p>
        </p:txBody>
      </p:sp>
      <p:sp>
        <p:nvSpPr>
          <p:cNvPr id="6" name="Title 2">
            <a:extLst>
              <a:ext uri="{FF2B5EF4-FFF2-40B4-BE49-F238E27FC236}">
                <a16:creationId xmlns:a16="http://schemas.microsoft.com/office/drawing/2014/main" id="{BE819C52-5497-2190-F369-373FB01E98CB}"/>
              </a:ext>
            </a:extLst>
          </p:cNvPr>
          <p:cNvSpPr>
            <a:spLocks noGrp="1"/>
          </p:cNvSpPr>
          <p:nvPr>
            <p:ph type="title"/>
          </p:nvPr>
        </p:nvSpPr>
        <p:spPr>
          <a:xfrm>
            <a:off x="534186" y="403316"/>
            <a:ext cx="11385646" cy="782357"/>
          </a:xfrm>
        </p:spPr>
        <p:txBody>
          <a:bodyPr>
            <a:normAutofit/>
          </a:bodyPr>
          <a:lstStyle/>
          <a:p>
            <a:r>
              <a:rPr lang="cs-CZ" sz="3200" dirty="0" err="1">
                <a:latin typeface="Calibri" panose="020F0502020204030204" pitchFamily="34" charset="0"/>
                <a:cs typeface="Calibri" panose="020F0502020204030204" pitchFamily="34" charset="0"/>
              </a:rPr>
              <a:t>Silvanet</a:t>
            </a:r>
            <a:r>
              <a:rPr lang="cs-CZ" sz="3200" dirty="0">
                <a:latin typeface="Calibri" panose="020F0502020204030204" pitchFamily="34" charset="0"/>
                <a:cs typeface="Calibri" panose="020F0502020204030204" pitchFamily="34" charset="0"/>
              </a:rPr>
              <a:t>						</a:t>
            </a:r>
            <a:r>
              <a:rPr lang="cs-CZ" sz="3200" b="1" dirty="0">
                <a:latin typeface="Calibri" panose="020F0502020204030204" pitchFamily="34" charset="0"/>
                <a:cs typeface="Calibri" panose="020F0502020204030204" pitchFamily="34" charset="0"/>
              </a:rPr>
              <a:t>				(10)</a:t>
            </a:r>
            <a:endParaRPr lang="en-IE" sz="3200" b="1" dirty="0">
              <a:latin typeface="Calibri" panose="020F0502020204030204" pitchFamily="34" charset="0"/>
              <a:cs typeface="Calibri" panose="020F0502020204030204" pitchFamily="34" charset="0"/>
            </a:endParaRPr>
          </a:p>
        </p:txBody>
      </p:sp>
      <p:sp>
        <p:nvSpPr>
          <p:cNvPr id="3" name="Zástupný symbol pro číslo snímku 2">
            <a:extLst>
              <a:ext uri="{FF2B5EF4-FFF2-40B4-BE49-F238E27FC236}">
                <a16:creationId xmlns:a16="http://schemas.microsoft.com/office/drawing/2014/main" id="{49AC9798-DF8D-1399-AF22-6EB3B06C1B8A}"/>
              </a:ext>
            </a:extLst>
          </p:cNvPr>
          <p:cNvSpPr>
            <a:spLocks noGrp="1"/>
          </p:cNvSpPr>
          <p:nvPr>
            <p:ph type="sldNum" sz="quarter" idx="2"/>
          </p:nvPr>
        </p:nvSpPr>
        <p:spPr/>
        <p:txBody>
          <a:bodyPr/>
          <a:lstStyle/>
          <a:p>
            <a:fld id="{86CB4B4D-7CA3-9044-876B-883B54F8677D}" type="slidenum">
              <a:rPr lang="cs-CZ" smtClean="0"/>
              <a:t>14</a:t>
            </a:fld>
            <a:endParaRPr lang="cs-CZ"/>
          </a:p>
        </p:txBody>
      </p:sp>
    </p:spTree>
    <p:extLst>
      <p:ext uri="{BB962C8B-B14F-4D97-AF65-F5344CB8AC3E}">
        <p14:creationId xmlns:p14="http://schemas.microsoft.com/office/powerpoint/2010/main" val="1470451801"/>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84CE42-8D41-6606-88E4-779BD1ADF4CD}"/>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7445F00-A7D5-AA40-113F-A702F7D658C5}"/>
              </a:ext>
            </a:extLst>
          </p:cNvPr>
          <p:cNvSpPr>
            <a:spLocks noGrp="1"/>
          </p:cNvSpPr>
          <p:nvPr>
            <p:ph idx="1"/>
          </p:nvPr>
        </p:nvSpPr>
        <p:spPr>
          <a:xfrm>
            <a:off x="534186" y="1278384"/>
            <a:ext cx="9571839" cy="5213267"/>
          </a:xfrm>
        </p:spPr>
        <p:txBody>
          <a:bodyPr>
            <a:normAutofit fontScale="92500" lnSpcReduction="10000"/>
          </a:bodyPr>
          <a:lstStyle/>
          <a:p>
            <a:pPr marL="0" indent="0">
              <a:buNone/>
            </a:pPr>
            <a:r>
              <a:rPr lang="cs-CZ" sz="2800" b="1" i="0" dirty="0">
                <a:solidFill>
                  <a:srgbClr val="FF0000"/>
                </a:solidFill>
                <a:latin typeface="Calibri" panose="020F0502020204030204" pitchFamily="34" charset="0"/>
                <a:cs typeface="Calibri" panose="020F0502020204030204" pitchFamily="34" charset="0"/>
              </a:rPr>
              <a:t>Nevýhody</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systém je zranitelný – vandalismus</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vysoké pořizovací náklady pro rozsáhlé oblasti</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pro velké pokrytí třeba velká hustota senzorů a bran – omezený dosah senzorů – 1 senzor pokrývá jen několik desítek m – pro efektivní pokrytí třeba nasadit </a:t>
            </a:r>
            <a:r>
              <a:rPr lang="cs-CZ" i="0" dirty="0">
                <a:solidFill>
                  <a:srgbClr val="003399"/>
                </a:solidFill>
                <a:latin typeface="Calibri" panose="020F0502020204030204" pitchFamily="34" charset="0"/>
                <a:cs typeface="Calibri" panose="020F0502020204030204" pitchFamily="34" charset="0"/>
              </a:rPr>
              <a:t>vysoký počet senzorů – dosah závislý na terénu</a:t>
            </a:r>
          </a:p>
          <a:p>
            <a:pPr algn="just">
              <a:buFont typeface="Wingdings" panose="05000000000000000000" pitchFamily="2" charset="2"/>
              <a:buChar char="q"/>
            </a:pPr>
            <a:r>
              <a:rPr lang="cs-CZ" i="0" dirty="0">
                <a:solidFill>
                  <a:srgbClr val="003399"/>
                </a:solidFill>
                <a:latin typeface="Calibri" panose="020F0502020204030204" pitchFamily="34" charset="0"/>
                <a:cs typeface="Calibri" panose="020F0502020204030204" pitchFamily="34" charset="0"/>
              </a:rPr>
              <a:t>hraniční brány (</a:t>
            </a:r>
            <a:r>
              <a:rPr lang="cs-CZ" i="0" dirty="0" err="1">
                <a:solidFill>
                  <a:srgbClr val="003399"/>
                </a:solidFill>
                <a:latin typeface="Calibri" panose="020F0502020204030204" pitchFamily="34" charset="0"/>
                <a:cs typeface="Calibri" panose="020F0502020204030204" pitchFamily="34" charset="0"/>
              </a:rPr>
              <a:t>Border</a:t>
            </a:r>
            <a:r>
              <a:rPr lang="cs-CZ" i="0" dirty="0">
                <a:solidFill>
                  <a:srgbClr val="003399"/>
                </a:solidFill>
                <a:latin typeface="Calibri" panose="020F0502020204030204" pitchFamily="34" charset="0"/>
                <a:cs typeface="Calibri" panose="020F0502020204030204" pitchFamily="34" charset="0"/>
              </a:rPr>
              <a:t> </a:t>
            </a:r>
            <a:r>
              <a:rPr lang="cs-CZ" i="0" dirty="0" err="1">
                <a:solidFill>
                  <a:srgbClr val="003399"/>
                </a:solidFill>
                <a:latin typeface="Calibri" panose="020F0502020204030204" pitchFamily="34" charset="0"/>
                <a:cs typeface="Calibri" panose="020F0502020204030204" pitchFamily="34" charset="0"/>
              </a:rPr>
              <a:t>Gateways</a:t>
            </a:r>
            <a:r>
              <a:rPr lang="cs-CZ" i="0" dirty="0">
                <a:solidFill>
                  <a:srgbClr val="003399"/>
                </a:solidFill>
                <a:latin typeface="Calibri" panose="020F0502020204030204" pitchFamily="34" charset="0"/>
                <a:cs typeface="Calibri" panose="020F0502020204030204" pitchFamily="34" charset="0"/>
              </a:rPr>
              <a:t>) potřebují napájení a připojení k síti</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systém je relativně nový a stále se v některých regionech testuje a není ještě plošně rozšířen ve srovnání s </a:t>
            </a:r>
            <a:r>
              <a:rPr lang="cs-CZ" i="0" dirty="0" err="1">
                <a:latin typeface="Calibri" panose="020F0502020204030204" pitchFamily="34" charset="0"/>
                <a:cs typeface="Calibri" panose="020F0502020204030204" pitchFamily="34" charset="0"/>
              </a:rPr>
              <a:t>FireWatch</a:t>
            </a:r>
            <a:endParaRPr lang="cs-CZ" i="0" dirty="0">
              <a:latin typeface="Calibri" panose="020F0502020204030204" pitchFamily="34" charset="0"/>
              <a:cs typeface="Calibri" panose="020F0502020204030204" pitchFamily="34" charset="0"/>
            </a:endParaRP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nevhodný pro velké otevřené oblasti</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i když jde o bezúdržbový provoz, občasná údržba a výměna baterií je třeba, závislost na signálu a připojení – v některých odlehlých oblastech může být nutná satelitní komunikace, která zvyšuje náklady, i přes eliminaci falešných alarmů AI možnost falešné detekce existuje (kouř z jiných zdrojů než požáru)</a:t>
            </a:r>
          </a:p>
        </p:txBody>
      </p:sp>
      <p:sp>
        <p:nvSpPr>
          <p:cNvPr id="6" name="Title 2">
            <a:extLst>
              <a:ext uri="{FF2B5EF4-FFF2-40B4-BE49-F238E27FC236}">
                <a16:creationId xmlns:a16="http://schemas.microsoft.com/office/drawing/2014/main" id="{D78FBCEA-520D-ACEE-321C-4A6EC58E7C46}"/>
              </a:ext>
            </a:extLst>
          </p:cNvPr>
          <p:cNvSpPr>
            <a:spLocks noGrp="1"/>
          </p:cNvSpPr>
          <p:nvPr>
            <p:ph type="title"/>
          </p:nvPr>
        </p:nvSpPr>
        <p:spPr>
          <a:xfrm>
            <a:off x="534186" y="403316"/>
            <a:ext cx="11385646" cy="782357"/>
          </a:xfrm>
        </p:spPr>
        <p:txBody>
          <a:bodyPr>
            <a:normAutofit/>
          </a:bodyPr>
          <a:lstStyle/>
          <a:p>
            <a:r>
              <a:rPr lang="cs-CZ" sz="3200" dirty="0" err="1">
                <a:latin typeface="Calibri" panose="020F0502020204030204" pitchFamily="34" charset="0"/>
                <a:cs typeface="Calibri" panose="020F0502020204030204" pitchFamily="34" charset="0"/>
              </a:rPr>
              <a:t>Silvanet</a:t>
            </a:r>
            <a:r>
              <a:rPr lang="cs-CZ" sz="3200" dirty="0">
                <a:latin typeface="Calibri" panose="020F0502020204030204" pitchFamily="34" charset="0"/>
                <a:cs typeface="Calibri" panose="020F0502020204030204" pitchFamily="34" charset="0"/>
              </a:rPr>
              <a:t>						</a:t>
            </a:r>
            <a:r>
              <a:rPr lang="cs-CZ" sz="3200" b="1" dirty="0">
                <a:latin typeface="Calibri" panose="020F0502020204030204" pitchFamily="34" charset="0"/>
                <a:cs typeface="Calibri" panose="020F0502020204030204" pitchFamily="34" charset="0"/>
              </a:rPr>
              <a:t>				(11)</a:t>
            </a:r>
            <a:endParaRPr lang="en-IE" sz="3200" b="1" dirty="0">
              <a:latin typeface="Calibri" panose="020F0502020204030204" pitchFamily="34" charset="0"/>
              <a:cs typeface="Calibri" panose="020F0502020204030204" pitchFamily="34" charset="0"/>
            </a:endParaRPr>
          </a:p>
        </p:txBody>
      </p:sp>
      <p:sp>
        <p:nvSpPr>
          <p:cNvPr id="3" name="Zástupný symbol pro číslo snímku 2">
            <a:extLst>
              <a:ext uri="{FF2B5EF4-FFF2-40B4-BE49-F238E27FC236}">
                <a16:creationId xmlns:a16="http://schemas.microsoft.com/office/drawing/2014/main" id="{3C7145A7-53B3-EA89-6E53-9F66FA19F7A9}"/>
              </a:ext>
            </a:extLst>
          </p:cNvPr>
          <p:cNvSpPr>
            <a:spLocks noGrp="1"/>
          </p:cNvSpPr>
          <p:nvPr>
            <p:ph type="sldNum" sz="quarter" idx="2"/>
          </p:nvPr>
        </p:nvSpPr>
        <p:spPr/>
        <p:txBody>
          <a:bodyPr/>
          <a:lstStyle/>
          <a:p>
            <a:fld id="{86CB4B4D-7CA3-9044-876B-883B54F8677D}" type="slidenum">
              <a:rPr lang="cs-CZ" smtClean="0"/>
              <a:t>15</a:t>
            </a:fld>
            <a:endParaRPr lang="cs-CZ"/>
          </a:p>
        </p:txBody>
      </p:sp>
    </p:spTree>
    <p:extLst>
      <p:ext uri="{BB962C8B-B14F-4D97-AF65-F5344CB8AC3E}">
        <p14:creationId xmlns:p14="http://schemas.microsoft.com/office/powerpoint/2010/main" val="4275277396"/>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43A171-9B24-1539-DC68-A8664291A8A3}"/>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641AC21-719B-5DB9-3D51-F4B51C542618}"/>
              </a:ext>
            </a:extLst>
          </p:cNvPr>
          <p:cNvSpPr>
            <a:spLocks noGrp="1"/>
          </p:cNvSpPr>
          <p:nvPr>
            <p:ph idx="1"/>
          </p:nvPr>
        </p:nvSpPr>
        <p:spPr>
          <a:xfrm>
            <a:off x="534186" y="1278384"/>
            <a:ext cx="9571839" cy="5213267"/>
          </a:xfrm>
        </p:spPr>
        <p:txBody>
          <a:bodyPr>
            <a:normAutofit fontScale="92500" lnSpcReduction="10000"/>
          </a:bodyPr>
          <a:lstStyle/>
          <a:p>
            <a:pPr marL="0" indent="0">
              <a:buNone/>
            </a:pPr>
            <a:r>
              <a:rPr lang="cs-CZ" sz="2800" b="1" i="0" dirty="0">
                <a:solidFill>
                  <a:srgbClr val="FF0000"/>
                </a:solidFill>
                <a:latin typeface="Calibri" panose="020F0502020204030204" pitchFamily="34" charset="0"/>
                <a:cs typeface="Calibri" panose="020F0502020204030204" pitchFamily="34" charset="0"/>
              </a:rPr>
              <a:t>Napájení systému</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Využívá hlavně bateriové a solární napájení nebo hybridní napájení, což zajišťuje nízkou spotřebu energie</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Výhody napájení: </a:t>
            </a:r>
          </a:p>
          <a:p>
            <a:pPr lvl="1" algn="just">
              <a:buFont typeface="Wingdings" panose="05000000000000000000" pitchFamily="2" charset="2"/>
              <a:buChar char="Ø"/>
            </a:pPr>
            <a:r>
              <a:rPr lang="cs-CZ" i="0" dirty="0">
                <a:latin typeface="Calibri" panose="020F0502020204030204" pitchFamily="34" charset="0"/>
                <a:cs typeface="Calibri" panose="020F0502020204030204" pitchFamily="34" charset="0"/>
              </a:rPr>
              <a:t>dlouhá výdrž baterií – senzory mohou fungovat roky bez výměny baterií (5-10 let)</a:t>
            </a:r>
          </a:p>
          <a:p>
            <a:pPr lvl="1" algn="just">
              <a:buFont typeface="Wingdings" panose="05000000000000000000" pitchFamily="2" charset="2"/>
              <a:buChar char="Ø"/>
            </a:pPr>
            <a:r>
              <a:rPr lang="cs-CZ" i="0" dirty="0">
                <a:latin typeface="Calibri" panose="020F0502020204030204" pitchFamily="34" charset="0"/>
                <a:cs typeface="Calibri" panose="020F0502020204030204" pitchFamily="34" charset="0"/>
              </a:rPr>
              <a:t>nízká spotřeba energie – optimalizovaná </a:t>
            </a:r>
            <a:r>
              <a:rPr lang="cs-CZ" i="0" dirty="0" err="1">
                <a:latin typeface="Calibri" panose="020F0502020204030204" pitchFamily="34" charset="0"/>
                <a:cs typeface="Calibri" panose="020F0502020204030204" pitchFamily="34" charset="0"/>
              </a:rPr>
              <a:t>IoT</a:t>
            </a:r>
            <a:r>
              <a:rPr lang="cs-CZ" i="0" dirty="0">
                <a:latin typeface="Calibri" panose="020F0502020204030204" pitchFamily="34" charset="0"/>
                <a:cs typeface="Calibri" panose="020F0502020204030204" pitchFamily="34" charset="0"/>
              </a:rPr>
              <a:t> technologie s minimální spotřebou díky přenosu dat přes </a:t>
            </a:r>
            <a:r>
              <a:rPr lang="cs-CZ" i="0" dirty="0" err="1">
                <a:latin typeface="Calibri" panose="020F0502020204030204" pitchFamily="34" charset="0"/>
                <a:cs typeface="Calibri" panose="020F0502020204030204" pitchFamily="34" charset="0"/>
              </a:rPr>
              <a:t>LoRaWAN</a:t>
            </a:r>
            <a:endParaRPr lang="cs-CZ" i="0" dirty="0">
              <a:latin typeface="Calibri" panose="020F0502020204030204" pitchFamily="34" charset="0"/>
              <a:cs typeface="Calibri" panose="020F0502020204030204" pitchFamily="34" charset="0"/>
            </a:endParaRPr>
          </a:p>
          <a:p>
            <a:pPr lvl="1" algn="just">
              <a:buFont typeface="Wingdings" panose="05000000000000000000" pitchFamily="2" charset="2"/>
              <a:buChar char="Ø"/>
            </a:pPr>
            <a:r>
              <a:rPr lang="cs-CZ" i="0" dirty="0">
                <a:latin typeface="Calibri" panose="020F0502020204030204" pitchFamily="34" charset="0"/>
                <a:cs typeface="Calibri" panose="020F0502020204030204" pitchFamily="34" charset="0"/>
              </a:rPr>
              <a:t>možnost solárního napájení umožňuje nepřetržitý provoz v odlehlých oblastech – solární panely součástí senzorů a síťových bran (MESH </a:t>
            </a:r>
            <a:r>
              <a:rPr lang="cs-CZ" i="0" dirty="0" err="1">
                <a:latin typeface="Calibri" panose="020F0502020204030204" pitchFamily="34" charset="0"/>
                <a:cs typeface="Calibri" panose="020F0502020204030204" pitchFamily="34" charset="0"/>
              </a:rPr>
              <a:t>Gateways</a:t>
            </a:r>
            <a:r>
              <a:rPr lang="cs-CZ" i="0" dirty="0">
                <a:latin typeface="Calibri" panose="020F0502020204030204" pitchFamily="34" charset="0"/>
                <a:cs typeface="Calibri" panose="020F0502020204030204" pitchFamily="34" charset="0"/>
              </a:rPr>
              <a:t>) a dobíjejí vestavěné baterie</a:t>
            </a:r>
          </a:p>
          <a:p>
            <a:pPr lvl="1" algn="just">
              <a:buFont typeface="Wingdings" panose="05000000000000000000" pitchFamily="2" charset="2"/>
              <a:buChar char="Ø"/>
            </a:pPr>
            <a:r>
              <a:rPr lang="cs-CZ" i="0" dirty="0">
                <a:latin typeface="Calibri" panose="020F0502020204030204" pitchFamily="34" charset="0"/>
                <a:cs typeface="Calibri" panose="020F0502020204030204" pitchFamily="34" charset="0"/>
              </a:rPr>
              <a:t>autonomní senzory nevyžadují přístup k elektrické síti</a:t>
            </a:r>
          </a:p>
          <a:p>
            <a:pPr lvl="1" algn="just">
              <a:buFont typeface="Wingdings" panose="05000000000000000000" pitchFamily="2" charset="2"/>
              <a:buChar char="Ø"/>
            </a:pPr>
            <a:r>
              <a:rPr lang="cs-CZ" i="0" dirty="0">
                <a:latin typeface="Calibri" panose="020F0502020204030204" pitchFamily="34" charset="0"/>
                <a:cs typeface="Calibri" panose="020F0502020204030204" pitchFamily="34" charset="0"/>
              </a:rPr>
              <a:t>hybridní napájení je kombinací solárního napájení a bateriového záložního zdroje – pokud solární panel nedodává dostatek energie (např. v zimě) systém automaticky přepne na bateriové napájení</a:t>
            </a:r>
          </a:p>
        </p:txBody>
      </p:sp>
      <p:sp>
        <p:nvSpPr>
          <p:cNvPr id="6" name="Title 2">
            <a:extLst>
              <a:ext uri="{FF2B5EF4-FFF2-40B4-BE49-F238E27FC236}">
                <a16:creationId xmlns:a16="http://schemas.microsoft.com/office/drawing/2014/main" id="{435FF6F6-768C-AB7D-2E88-75DEDD721D87}"/>
              </a:ext>
            </a:extLst>
          </p:cNvPr>
          <p:cNvSpPr>
            <a:spLocks noGrp="1"/>
          </p:cNvSpPr>
          <p:nvPr>
            <p:ph type="title"/>
          </p:nvPr>
        </p:nvSpPr>
        <p:spPr>
          <a:xfrm>
            <a:off x="534186" y="403316"/>
            <a:ext cx="11385646" cy="782357"/>
          </a:xfrm>
        </p:spPr>
        <p:txBody>
          <a:bodyPr>
            <a:normAutofit/>
          </a:bodyPr>
          <a:lstStyle/>
          <a:p>
            <a:r>
              <a:rPr lang="cs-CZ" sz="3200" dirty="0" err="1">
                <a:latin typeface="Calibri" panose="020F0502020204030204" pitchFamily="34" charset="0"/>
                <a:cs typeface="Calibri" panose="020F0502020204030204" pitchFamily="34" charset="0"/>
              </a:rPr>
              <a:t>Silvanet</a:t>
            </a:r>
            <a:r>
              <a:rPr lang="cs-CZ" sz="3200" dirty="0">
                <a:latin typeface="Calibri" panose="020F0502020204030204" pitchFamily="34" charset="0"/>
                <a:cs typeface="Calibri" panose="020F0502020204030204" pitchFamily="34" charset="0"/>
              </a:rPr>
              <a:t>						</a:t>
            </a:r>
            <a:r>
              <a:rPr lang="cs-CZ" sz="3200" b="1" dirty="0">
                <a:latin typeface="Calibri" panose="020F0502020204030204" pitchFamily="34" charset="0"/>
                <a:cs typeface="Calibri" panose="020F0502020204030204" pitchFamily="34" charset="0"/>
              </a:rPr>
              <a:t>				(12)</a:t>
            </a:r>
            <a:endParaRPr lang="en-IE" sz="3200" b="1" dirty="0">
              <a:latin typeface="Calibri" panose="020F0502020204030204" pitchFamily="34" charset="0"/>
              <a:cs typeface="Calibri" panose="020F0502020204030204" pitchFamily="34" charset="0"/>
            </a:endParaRPr>
          </a:p>
        </p:txBody>
      </p:sp>
      <p:sp>
        <p:nvSpPr>
          <p:cNvPr id="3" name="Zástupný symbol pro číslo snímku 2">
            <a:extLst>
              <a:ext uri="{FF2B5EF4-FFF2-40B4-BE49-F238E27FC236}">
                <a16:creationId xmlns:a16="http://schemas.microsoft.com/office/drawing/2014/main" id="{AD44A36C-5A58-3E7E-11D4-79052BF6C808}"/>
              </a:ext>
            </a:extLst>
          </p:cNvPr>
          <p:cNvSpPr>
            <a:spLocks noGrp="1"/>
          </p:cNvSpPr>
          <p:nvPr>
            <p:ph type="sldNum" sz="quarter" idx="2"/>
          </p:nvPr>
        </p:nvSpPr>
        <p:spPr/>
        <p:txBody>
          <a:bodyPr/>
          <a:lstStyle/>
          <a:p>
            <a:fld id="{86CB4B4D-7CA3-9044-876B-883B54F8677D}" type="slidenum">
              <a:rPr lang="cs-CZ" smtClean="0"/>
              <a:t>16</a:t>
            </a:fld>
            <a:endParaRPr lang="cs-CZ"/>
          </a:p>
        </p:txBody>
      </p:sp>
    </p:spTree>
    <p:extLst>
      <p:ext uri="{BB962C8B-B14F-4D97-AF65-F5344CB8AC3E}">
        <p14:creationId xmlns:p14="http://schemas.microsoft.com/office/powerpoint/2010/main" val="999415521"/>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D956C1-C2EA-8C2B-4139-FAEC972F82EC}"/>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0D36CE0-FE1D-372B-C7BF-A5CDFA9A923B}"/>
              </a:ext>
            </a:extLst>
          </p:cNvPr>
          <p:cNvSpPr>
            <a:spLocks noGrp="1"/>
          </p:cNvSpPr>
          <p:nvPr>
            <p:ph idx="1"/>
          </p:nvPr>
        </p:nvSpPr>
        <p:spPr>
          <a:xfrm>
            <a:off x="534186" y="1278384"/>
            <a:ext cx="9571839" cy="5213267"/>
          </a:xfrm>
        </p:spPr>
        <p:txBody>
          <a:bodyPr>
            <a:normAutofit/>
          </a:bodyPr>
          <a:lstStyle/>
          <a:p>
            <a:pPr marL="0" indent="0">
              <a:buNone/>
            </a:pPr>
            <a:r>
              <a:rPr lang="cs-CZ" sz="2800" b="1" i="0" dirty="0">
                <a:solidFill>
                  <a:srgbClr val="FF0000"/>
                </a:solidFill>
                <a:latin typeface="Calibri" panose="020F0502020204030204" pitchFamily="34" charset="0"/>
                <a:cs typeface="Calibri" panose="020F0502020204030204" pitchFamily="34" charset="0"/>
              </a:rPr>
              <a:t>Odezva systému</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Suma času potřebného pro detekci požáru, zpracování a přenos dat, vyhodnocení dat operačním střediskem (rozhodovací proces), které dá povel jednotce PO k výjezdu</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Odezva systému se pohybuje v řádu do 10 minut, což umožňuje rychlou reakci na vznikající požár</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Systém výrazně zrychluje detekci lesního požáru a umožňuje rychlou reakci záchranných složek, čímž minimalizuje škody a chrání lesní ekosystémy</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Funguje na principu monitorování změn prostředí a včasného varování před možným nebezpečím</a:t>
            </a:r>
          </a:p>
        </p:txBody>
      </p:sp>
      <p:sp>
        <p:nvSpPr>
          <p:cNvPr id="6" name="Title 2">
            <a:extLst>
              <a:ext uri="{FF2B5EF4-FFF2-40B4-BE49-F238E27FC236}">
                <a16:creationId xmlns:a16="http://schemas.microsoft.com/office/drawing/2014/main" id="{7C865F30-F9BA-C1BE-88DD-65EE46BECA88}"/>
              </a:ext>
            </a:extLst>
          </p:cNvPr>
          <p:cNvSpPr>
            <a:spLocks noGrp="1"/>
          </p:cNvSpPr>
          <p:nvPr>
            <p:ph type="title"/>
          </p:nvPr>
        </p:nvSpPr>
        <p:spPr>
          <a:xfrm>
            <a:off x="534186" y="403316"/>
            <a:ext cx="11385646" cy="782357"/>
          </a:xfrm>
        </p:spPr>
        <p:txBody>
          <a:bodyPr>
            <a:normAutofit/>
          </a:bodyPr>
          <a:lstStyle/>
          <a:p>
            <a:r>
              <a:rPr lang="cs-CZ" sz="3200" dirty="0" err="1">
                <a:latin typeface="Calibri" panose="020F0502020204030204" pitchFamily="34" charset="0"/>
                <a:cs typeface="Calibri" panose="020F0502020204030204" pitchFamily="34" charset="0"/>
              </a:rPr>
              <a:t>Silvanet</a:t>
            </a:r>
            <a:r>
              <a:rPr lang="cs-CZ" sz="3200" dirty="0">
                <a:latin typeface="Calibri" panose="020F0502020204030204" pitchFamily="34" charset="0"/>
                <a:cs typeface="Calibri" panose="020F0502020204030204" pitchFamily="34" charset="0"/>
              </a:rPr>
              <a:t>						</a:t>
            </a:r>
            <a:r>
              <a:rPr lang="cs-CZ" sz="3200" b="1" dirty="0">
                <a:latin typeface="Calibri" panose="020F0502020204030204" pitchFamily="34" charset="0"/>
                <a:cs typeface="Calibri" panose="020F0502020204030204" pitchFamily="34" charset="0"/>
              </a:rPr>
              <a:t>				(13)</a:t>
            </a:r>
            <a:endParaRPr lang="en-IE" sz="3200" b="1" dirty="0">
              <a:latin typeface="Calibri" panose="020F0502020204030204" pitchFamily="34" charset="0"/>
              <a:cs typeface="Calibri" panose="020F0502020204030204" pitchFamily="34" charset="0"/>
            </a:endParaRPr>
          </a:p>
        </p:txBody>
      </p:sp>
      <p:sp>
        <p:nvSpPr>
          <p:cNvPr id="3" name="Zástupný symbol pro číslo snímku 2">
            <a:extLst>
              <a:ext uri="{FF2B5EF4-FFF2-40B4-BE49-F238E27FC236}">
                <a16:creationId xmlns:a16="http://schemas.microsoft.com/office/drawing/2014/main" id="{BB7C60EA-A8A8-26D1-670F-D7BAA1C0F949}"/>
              </a:ext>
            </a:extLst>
          </p:cNvPr>
          <p:cNvSpPr>
            <a:spLocks noGrp="1"/>
          </p:cNvSpPr>
          <p:nvPr>
            <p:ph type="sldNum" sz="quarter" idx="2"/>
          </p:nvPr>
        </p:nvSpPr>
        <p:spPr/>
        <p:txBody>
          <a:bodyPr/>
          <a:lstStyle/>
          <a:p>
            <a:fld id="{86CB4B4D-7CA3-9044-876B-883B54F8677D}" type="slidenum">
              <a:rPr lang="cs-CZ" smtClean="0"/>
              <a:t>17</a:t>
            </a:fld>
            <a:endParaRPr lang="cs-CZ"/>
          </a:p>
        </p:txBody>
      </p:sp>
    </p:spTree>
    <p:extLst>
      <p:ext uri="{BB962C8B-B14F-4D97-AF65-F5344CB8AC3E}">
        <p14:creationId xmlns:p14="http://schemas.microsoft.com/office/powerpoint/2010/main" val="2085971982"/>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11B58-37BB-5B28-E44A-539FA760E7A8}"/>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696B7E9-FF50-17E8-1B9E-DE765A6546C4}"/>
              </a:ext>
            </a:extLst>
          </p:cNvPr>
          <p:cNvSpPr>
            <a:spLocks noGrp="1"/>
          </p:cNvSpPr>
          <p:nvPr>
            <p:ph idx="1"/>
          </p:nvPr>
        </p:nvSpPr>
        <p:spPr>
          <a:xfrm>
            <a:off x="534186" y="1278384"/>
            <a:ext cx="9571839" cy="5213267"/>
          </a:xfrm>
        </p:spPr>
        <p:txBody>
          <a:bodyPr>
            <a:normAutofit/>
          </a:bodyPr>
          <a:lstStyle/>
          <a:p>
            <a:pPr marL="0" indent="0">
              <a:buNone/>
            </a:pPr>
            <a:r>
              <a:rPr lang="cs-CZ" sz="2800" b="1" i="0" dirty="0">
                <a:solidFill>
                  <a:srgbClr val="FF0000"/>
                </a:solidFill>
                <a:latin typeface="Calibri" panose="020F0502020204030204" pitchFamily="34" charset="0"/>
                <a:cs typeface="Calibri" panose="020F0502020204030204" pitchFamily="34" charset="0"/>
              </a:rPr>
              <a:t>Reference a existující instalace, testování</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Německo (Braniborsko)</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Španělsko (Katalánsko)</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Portugalsko (NP)</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Řecko (zejména jih země)</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USA (testování v Kalifornii)</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Kanada</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Brazílie (testování v Amazonii)</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Indonésie</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Austrálie</a:t>
            </a:r>
          </a:p>
          <a:p>
            <a:pPr algn="just">
              <a:buFont typeface="Wingdings" panose="05000000000000000000" pitchFamily="2" charset="2"/>
              <a:buChar char="q"/>
            </a:pPr>
            <a:r>
              <a:rPr lang="cs-CZ" i="0" dirty="0">
                <a:latin typeface="Calibri" panose="020F0502020204030204" pitchFamily="34" charset="0"/>
                <a:cs typeface="Calibri" panose="020F0502020204030204" pitchFamily="34" charset="0"/>
              </a:rPr>
              <a:t>Afrika</a:t>
            </a:r>
          </a:p>
        </p:txBody>
      </p:sp>
      <p:sp>
        <p:nvSpPr>
          <p:cNvPr id="6" name="Title 2">
            <a:extLst>
              <a:ext uri="{FF2B5EF4-FFF2-40B4-BE49-F238E27FC236}">
                <a16:creationId xmlns:a16="http://schemas.microsoft.com/office/drawing/2014/main" id="{7F453714-59C2-3E3D-FFAF-9324F64A3E07}"/>
              </a:ext>
            </a:extLst>
          </p:cNvPr>
          <p:cNvSpPr>
            <a:spLocks noGrp="1"/>
          </p:cNvSpPr>
          <p:nvPr>
            <p:ph type="title"/>
          </p:nvPr>
        </p:nvSpPr>
        <p:spPr>
          <a:xfrm>
            <a:off x="534186" y="403316"/>
            <a:ext cx="11385646" cy="782357"/>
          </a:xfrm>
        </p:spPr>
        <p:txBody>
          <a:bodyPr>
            <a:normAutofit/>
          </a:bodyPr>
          <a:lstStyle/>
          <a:p>
            <a:r>
              <a:rPr lang="cs-CZ" sz="3200" dirty="0" err="1">
                <a:latin typeface="Calibri" panose="020F0502020204030204" pitchFamily="34" charset="0"/>
                <a:cs typeface="Calibri" panose="020F0502020204030204" pitchFamily="34" charset="0"/>
              </a:rPr>
              <a:t>Silvanet</a:t>
            </a:r>
            <a:r>
              <a:rPr lang="cs-CZ" sz="3200" dirty="0">
                <a:latin typeface="Calibri" panose="020F0502020204030204" pitchFamily="34" charset="0"/>
                <a:cs typeface="Calibri" panose="020F0502020204030204" pitchFamily="34" charset="0"/>
              </a:rPr>
              <a:t>						</a:t>
            </a:r>
            <a:r>
              <a:rPr lang="cs-CZ" sz="3200" b="1" dirty="0">
                <a:latin typeface="Calibri" panose="020F0502020204030204" pitchFamily="34" charset="0"/>
                <a:cs typeface="Calibri" panose="020F0502020204030204" pitchFamily="34" charset="0"/>
              </a:rPr>
              <a:t>				(</a:t>
            </a:r>
            <a:r>
              <a:rPr lang="cs-CZ" sz="3200" dirty="0">
                <a:latin typeface="Calibri" panose="020F0502020204030204" pitchFamily="34" charset="0"/>
                <a:cs typeface="Calibri" panose="020F0502020204030204" pitchFamily="34" charset="0"/>
              </a:rPr>
              <a:t>14</a:t>
            </a:r>
            <a:r>
              <a:rPr lang="cs-CZ" sz="3200" b="1" dirty="0">
                <a:latin typeface="Calibri" panose="020F0502020204030204" pitchFamily="34" charset="0"/>
                <a:cs typeface="Calibri" panose="020F0502020204030204" pitchFamily="34" charset="0"/>
              </a:rPr>
              <a:t>)</a:t>
            </a:r>
            <a:endParaRPr lang="en-IE" sz="3200" b="1" dirty="0">
              <a:latin typeface="Calibri" panose="020F0502020204030204" pitchFamily="34" charset="0"/>
              <a:cs typeface="Calibri" panose="020F0502020204030204" pitchFamily="34" charset="0"/>
            </a:endParaRPr>
          </a:p>
        </p:txBody>
      </p:sp>
      <p:sp>
        <p:nvSpPr>
          <p:cNvPr id="3" name="Zástupný symbol pro číslo snímku 2">
            <a:extLst>
              <a:ext uri="{FF2B5EF4-FFF2-40B4-BE49-F238E27FC236}">
                <a16:creationId xmlns:a16="http://schemas.microsoft.com/office/drawing/2014/main" id="{67E8CC0C-8D67-95A1-35AF-062C6C7D62F5}"/>
              </a:ext>
            </a:extLst>
          </p:cNvPr>
          <p:cNvSpPr>
            <a:spLocks noGrp="1"/>
          </p:cNvSpPr>
          <p:nvPr>
            <p:ph type="sldNum" sz="quarter" idx="2"/>
          </p:nvPr>
        </p:nvSpPr>
        <p:spPr/>
        <p:txBody>
          <a:bodyPr/>
          <a:lstStyle/>
          <a:p>
            <a:fld id="{86CB4B4D-7CA3-9044-876B-883B54F8677D}" type="slidenum">
              <a:rPr lang="cs-CZ" smtClean="0"/>
              <a:t>18</a:t>
            </a:fld>
            <a:endParaRPr lang="cs-CZ"/>
          </a:p>
        </p:txBody>
      </p:sp>
    </p:spTree>
    <p:extLst>
      <p:ext uri="{BB962C8B-B14F-4D97-AF65-F5344CB8AC3E}">
        <p14:creationId xmlns:p14="http://schemas.microsoft.com/office/powerpoint/2010/main" val="721580854"/>
      </p:ext>
    </p:ext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4E4F52-AEE4-720D-97AD-997D29016681}"/>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AD06963-7A51-D1C4-F562-24719B6EEB11}"/>
              </a:ext>
            </a:extLst>
          </p:cNvPr>
          <p:cNvSpPr>
            <a:spLocks noGrp="1"/>
          </p:cNvSpPr>
          <p:nvPr>
            <p:ph idx="1"/>
          </p:nvPr>
        </p:nvSpPr>
        <p:spPr>
          <a:xfrm>
            <a:off x="534186" y="1185673"/>
            <a:ext cx="11034423" cy="5305978"/>
          </a:xfrm>
        </p:spPr>
        <p:txBody>
          <a:bodyPr>
            <a:normAutofit fontScale="92500" lnSpcReduction="20000"/>
          </a:bodyPr>
          <a:lstStyle/>
          <a:p>
            <a:pPr algn="just">
              <a:buFont typeface="Wingdings" panose="05000000000000000000" pitchFamily="2" charset="2"/>
              <a:buChar char="q"/>
            </a:pPr>
            <a:r>
              <a:rPr lang="cs-CZ" sz="2000" b="1" i="0" dirty="0">
                <a:solidFill>
                  <a:srgbClr val="FF0000"/>
                </a:solidFill>
                <a:latin typeface="Calibri" panose="020F0502020204030204" pitchFamily="34" charset="0"/>
                <a:cs typeface="Calibri" panose="020F0502020204030204" pitchFamily="34" charset="0"/>
              </a:rPr>
              <a:t>Spolehlivost (váhový faktor f = 3)</a:t>
            </a:r>
            <a:r>
              <a:rPr lang="cs-CZ" sz="2000" b="1" i="0" dirty="0">
                <a:latin typeface="Calibri" panose="020F0502020204030204" pitchFamily="34" charset="0"/>
                <a:cs typeface="Calibri" panose="020F0502020204030204" pitchFamily="34" charset="0"/>
              </a:rPr>
              <a:t> </a:t>
            </a:r>
            <a:r>
              <a:rPr lang="cs-CZ" sz="2000" i="0" dirty="0">
                <a:latin typeface="Calibri" panose="020F0502020204030204" pitchFamily="34" charset="0"/>
                <a:cs typeface="Calibri" panose="020F0502020204030204" pitchFamily="34" charset="0"/>
              </a:rPr>
              <a:t>se udává omezujícími faktory, díky nimž není systém schopen pracovat (nefunkčnost), pracuje s nižší efektivitou či přesností, nebo vykazuje falešné alarmy. Čím má systém méně omezujících faktorů, tím má vyšší spolehlivost. Omezujícími faktory rozumíme mlhu, déšť, tmu apod. Omezující faktory mohou způsobit nefunkčnost systému (závažné nedostatky), nebo zhoršení některých parametrů, jako např. delší odezva nebo nižší dosah (drobné nedostatky). Podle počtu výskytu falešných alarmů se zařazují omezující faktory buď mezi závažné, nebo drobné nedostatky.</a:t>
            </a:r>
          </a:p>
          <a:p>
            <a:pPr algn="just">
              <a:buFont typeface="Wingdings" panose="05000000000000000000" pitchFamily="2" charset="2"/>
              <a:buChar char="q"/>
            </a:pPr>
            <a:endParaRPr lang="cs-CZ" sz="2000" i="0" dirty="0">
              <a:latin typeface="Calibri" panose="020F0502020204030204" pitchFamily="34" charset="0"/>
              <a:cs typeface="Calibri" panose="020F0502020204030204" pitchFamily="34" charset="0"/>
            </a:endParaRPr>
          </a:p>
          <a:p>
            <a:pPr marL="0" indent="0" algn="just">
              <a:buNone/>
            </a:pPr>
            <a:r>
              <a:rPr lang="cs-CZ" sz="2000" b="1" i="0" dirty="0">
                <a:latin typeface="Calibri" panose="020F0502020204030204" pitchFamily="34" charset="0"/>
                <a:cs typeface="Calibri" panose="020F0502020204030204" pitchFamily="34" charset="0"/>
              </a:rPr>
              <a:t>Bodové hodnocení detekčního systému podle </a:t>
            </a:r>
            <a:r>
              <a:rPr lang="cs-CZ" sz="2000" b="1" i="0" dirty="0">
                <a:solidFill>
                  <a:srgbClr val="FF0000"/>
                </a:solidFill>
                <a:latin typeface="Calibri" panose="020F0502020204030204" pitchFamily="34" charset="0"/>
                <a:cs typeface="Calibri" panose="020F0502020204030204" pitchFamily="34" charset="0"/>
              </a:rPr>
              <a:t>spolehlivosti</a:t>
            </a:r>
            <a:r>
              <a:rPr lang="cs-CZ" sz="2000" i="0" dirty="0">
                <a:latin typeface="Calibri" panose="020F0502020204030204" pitchFamily="34" charset="0"/>
                <a:cs typeface="Calibri" panose="020F0502020204030204" pitchFamily="34" charset="0"/>
              </a:rPr>
              <a:t>		</a:t>
            </a:r>
          </a:p>
          <a:p>
            <a:pPr marL="0" indent="0" algn="just">
              <a:buNone/>
            </a:pPr>
            <a:r>
              <a:rPr lang="cs-CZ" sz="2000" i="0" dirty="0">
                <a:latin typeface="Calibri" panose="020F0502020204030204" pitchFamily="34" charset="0"/>
                <a:cs typeface="Calibri" panose="020F0502020204030204" pitchFamily="34" charset="0"/>
              </a:rPr>
              <a:t>5… byl nasazen v reálných podmínkách a byl plně spolehlivý </a:t>
            </a:r>
          </a:p>
          <a:p>
            <a:pPr marL="0" indent="0" algn="just">
              <a:buNone/>
            </a:pPr>
            <a:r>
              <a:rPr lang="cs-CZ" sz="2000" i="0" dirty="0">
                <a:latin typeface="Calibri" panose="020F0502020204030204" pitchFamily="34" charset="0"/>
                <a:cs typeface="Calibri" panose="020F0502020204030204" pitchFamily="34" charset="0"/>
              </a:rPr>
              <a:t>4… byl nasazen v reálných podmínkách a byl spolehlivý s drobnými nedostatky</a:t>
            </a:r>
          </a:p>
          <a:p>
            <a:pPr marL="0" indent="0" algn="just">
              <a:buNone/>
            </a:pPr>
            <a:r>
              <a:rPr lang="cs-CZ" sz="2000" i="0" dirty="0">
                <a:latin typeface="Calibri" panose="020F0502020204030204" pitchFamily="34" charset="0"/>
                <a:cs typeface="Calibri" panose="020F0502020204030204" pitchFamily="34" charset="0"/>
              </a:rPr>
              <a:t>3… nebyl nasazen v reálných podmínkách, ale byl úspěšně testován	</a:t>
            </a:r>
          </a:p>
          <a:p>
            <a:pPr marL="0" indent="0" algn="just">
              <a:buNone/>
            </a:pPr>
            <a:r>
              <a:rPr lang="cs-CZ" sz="2000" i="0" dirty="0">
                <a:latin typeface="Calibri" panose="020F0502020204030204" pitchFamily="34" charset="0"/>
                <a:cs typeface="Calibri" panose="020F0502020204030204" pitchFamily="34" charset="0"/>
              </a:rPr>
              <a:t>2… nebyl nasazen v reálných podmínkách, ale byl testován s drobnými nedostatky</a:t>
            </a:r>
          </a:p>
          <a:p>
            <a:pPr marL="0" indent="0" algn="just">
              <a:buNone/>
            </a:pPr>
            <a:r>
              <a:rPr lang="cs-CZ" sz="2000" i="0" dirty="0">
                <a:latin typeface="Calibri" panose="020F0502020204030204" pitchFamily="34" charset="0"/>
                <a:cs typeface="Calibri" panose="020F0502020204030204" pitchFamily="34" charset="0"/>
              </a:rPr>
              <a:t>1… informace o spolehlivosti, nasazení v reálných podmínkách nebo testování chybí</a:t>
            </a:r>
          </a:p>
          <a:p>
            <a:pPr marL="0" indent="0" algn="just">
              <a:buNone/>
            </a:pPr>
            <a:r>
              <a:rPr lang="cs-CZ" sz="2000" i="0" dirty="0">
                <a:latin typeface="Calibri" panose="020F0502020204030204" pitchFamily="34" charset="0"/>
                <a:cs typeface="Calibri" panose="020F0502020204030204" pitchFamily="34" charset="0"/>
              </a:rPr>
              <a:t>0… nebyl nikdy nasazen v reálných podmínkách ani nebyl testován nebo byl nasazen v reálných podmínkách, ale vykazoval závažné nedostatky</a:t>
            </a:r>
          </a:p>
          <a:p>
            <a:pPr marL="0" indent="0" algn="just">
              <a:buNone/>
            </a:pPr>
            <a:r>
              <a:rPr lang="cs-CZ" sz="2000" i="0" dirty="0">
                <a:latin typeface="Calibri" panose="020F0502020204030204" pitchFamily="34" charset="0"/>
                <a:cs typeface="Calibri" panose="020F0502020204030204" pitchFamily="34" charset="0"/>
              </a:rPr>
              <a:t>		</a:t>
            </a:r>
          </a:p>
          <a:p>
            <a:pPr marL="0" indent="0" algn="just">
              <a:buNone/>
            </a:pPr>
            <a:r>
              <a:rPr lang="cs-CZ" sz="2000" i="0" dirty="0">
                <a:latin typeface="Calibri" panose="020F0502020204030204" pitchFamily="34" charset="0"/>
                <a:cs typeface="Calibri" panose="020F0502020204030204" pitchFamily="34" charset="0"/>
              </a:rPr>
              <a:t>Pozn.: Autor vychází z předpokladu, že výrobce či dodavatel zařízení nebude propagovat totální nespolehlivost svého systému ve svých materiálech.</a:t>
            </a: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buNone/>
            </a:pPr>
            <a:endParaRPr lang="cs-CZ" sz="1600" i="0" dirty="0">
              <a:latin typeface="Arial" panose="020B0604020202020204" pitchFamily="34" charset="0"/>
              <a:cs typeface="Arial" panose="020B0604020202020204" pitchFamily="34" charset="0"/>
            </a:endParaRPr>
          </a:p>
        </p:txBody>
      </p:sp>
      <p:sp>
        <p:nvSpPr>
          <p:cNvPr id="6" name="Title 2">
            <a:extLst>
              <a:ext uri="{FF2B5EF4-FFF2-40B4-BE49-F238E27FC236}">
                <a16:creationId xmlns:a16="http://schemas.microsoft.com/office/drawing/2014/main" id="{58DB526C-490D-9345-C72C-FA1402748A12}"/>
              </a:ext>
            </a:extLst>
          </p:cNvPr>
          <p:cNvSpPr>
            <a:spLocks noGrp="1"/>
          </p:cNvSpPr>
          <p:nvPr>
            <p:ph type="title"/>
          </p:nvPr>
        </p:nvSpPr>
        <p:spPr>
          <a:xfrm>
            <a:off x="534186" y="403316"/>
            <a:ext cx="11385646" cy="782357"/>
          </a:xfrm>
        </p:spPr>
        <p:txBody>
          <a:bodyPr>
            <a:normAutofit fontScale="90000"/>
          </a:bodyPr>
          <a:lstStyle/>
          <a:p>
            <a:r>
              <a:rPr lang="cs-CZ" sz="2800" b="1" dirty="0">
                <a:latin typeface="Calibri" panose="020F0502020204030204" pitchFamily="34" charset="0"/>
                <a:cs typeface="Calibri" panose="020F0502020204030204" pitchFamily="34" charset="0"/>
              </a:rPr>
              <a:t>Kritéria pro hodnocení systémů detekce lesních </a:t>
            </a:r>
            <a:r>
              <a:rPr lang="cs-CZ" sz="2800" b="1" dirty="0">
                <a:solidFill>
                  <a:srgbClr val="003399"/>
                </a:solidFill>
                <a:latin typeface="Calibri" panose="020F0502020204030204" pitchFamily="34" charset="0"/>
                <a:cs typeface="Calibri" panose="020F0502020204030204" pitchFamily="34" charset="0"/>
              </a:rPr>
              <a:t>požárů</a:t>
            </a:r>
            <a:r>
              <a:rPr lang="cs-CZ" sz="2800" dirty="0">
                <a:solidFill>
                  <a:srgbClr val="003399"/>
                </a:solidFill>
                <a:latin typeface="Calibri" panose="020F0502020204030204" pitchFamily="34" charset="0"/>
                <a:cs typeface="Calibri" panose="020F0502020204030204" pitchFamily="34" charset="0"/>
              </a:rPr>
              <a:t> – návrh</a:t>
            </a:r>
            <a:r>
              <a:rPr lang="cs-CZ" sz="2800" dirty="0">
                <a:solidFill>
                  <a:srgbClr val="FF0000"/>
                </a:solidFill>
                <a:latin typeface="Calibri" panose="020F0502020204030204" pitchFamily="34" charset="0"/>
                <a:cs typeface="Calibri" panose="020F0502020204030204" pitchFamily="34" charset="0"/>
              </a:rPr>
              <a:t>	</a:t>
            </a:r>
            <a:r>
              <a:rPr lang="cs-CZ" sz="2800" b="1" dirty="0">
                <a:latin typeface="Calibri" panose="020F0502020204030204" pitchFamily="34" charset="0"/>
                <a:cs typeface="Calibri" panose="020F0502020204030204" pitchFamily="34" charset="0"/>
              </a:rPr>
              <a:t>	(1)</a:t>
            </a:r>
            <a:endParaRPr lang="en-IE" sz="2800" b="1" dirty="0">
              <a:latin typeface="Calibri" panose="020F0502020204030204" pitchFamily="34" charset="0"/>
              <a:cs typeface="Calibri" panose="020F0502020204030204" pitchFamily="34" charset="0"/>
            </a:endParaRPr>
          </a:p>
        </p:txBody>
      </p:sp>
      <p:sp>
        <p:nvSpPr>
          <p:cNvPr id="3" name="Zástupný symbol pro číslo snímku 2">
            <a:extLst>
              <a:ext uri="{FF2B5EF4-FFF2-40B4-BE49-F238E27FC236}">
                <a16:creationId xmlns:a16="http://schemas.microsoft.com/office/drawing/2014/main" id="{FA539008-1DAC-15ED-1BC1-13A474184D75}"/>
              </a:ext>
            </a:extLst>
          </p:cNvPr>
          <p:cNvSpPr>
            <a:spLocks noGrp="1"/>
          </p:cNvSpPr>
          <p:nvPr>
            <p:ph type="sldNum" sz="quarter" idx="2"/>
          </p:nvPr>
        </p:nvSpPr>
        <p:spPr/>
        <p:txBody>
          <a:bodyPr/>
          <a:lstStyle/>
          <a:p>
            <a:fld id="{86CB4B4D-7CA3-9044-876B-883B54F8677D}" type="slidenum">
              <a:rPr lang="cs-CZ" smtClean="0"/>
              <a:t>19</a:t>
            </a:fld>
            <a:endParaRPr lang="cs-CZ"/>
          </a:p>
        </p:txBody>
      </p:sp>
    </p:spTree>
    <p:extLst>
      <p:ext uri="{BB962C8B-B14F-4D97-AF65-F5344CB8AC3E}">
        <p14:creationId xmlns:p14="http://schemas.microsoft.com/office/powerpoint/2010/main" val="2909244228"/>
      </p:ext>
    </p:extLst>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FC4290-120E-A055-9A82-E5A2E65AB48A}"/>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0386DB1-5E36-9CE2-E677-092070305DF8}"/>
              </a:ext>
            </a:extLst>
          </p:cNvPr>
          <p:cNvSpPr>
            <a:spLocks noGrp="1"/>
          </p:cNvSpPr>
          <p:nvPr>
            <p:ph idx="1"/>
          </p:nvPr>
        </p:nvSpPr>
        <p:spPr>
          <a:xfrm>
            <a:off x="534186" y="1185673"/>
            <a:ext cx="11034423" cy="5305978"/>
          </a:xfrm>
        </p:spPr>
        <p:txBody>
          <a:bodyPr>
            <a:normAutofit/>
          </a:bodyPr>
          <a:lstStyle/>
          <a:p>
            <a:pPr algn="just">
              <a:buFont typeface="Wingdings" panose="05000000000000000000" pitchFamily="2" charset="2"/>
              <a:buChar char="q"/>
            </a:pPr>
            <a:r>
              <a:rPr lang="cs-CZ" sz="2000" b="1" i="0" dirty="0">
                <a:solidFill>
                  <a:srgbClr val="FF0000"/>
                </a:solidFill>
                <a:latin typeface="Calibri" panose="020F0502020204030204" pitchFamily="34" charset="0"/>
                <a:cs typeface="Calibri" panose="020F0502020204030204" pitchFamily="34" charset="0"/>
              </a:rPr>
              <a:t>Reference (váhový faktor f = 3)</a:t>
            </a:r>
            <a:r>
              <a:rPr lang="cs-CZ" sz="2000" b="1" i="0" dirty="0">
                <a:latin typeface="Calibri" panose="020F0502020204030204" pitchFamily="34" charset="0"/>
                <a:cs typeface="Calibri" panose="020F0502020204030204" pitchFamily="34" charset="0"/>
              </a:rPr>
              <a:t> </a:t>
            </a:r>
            <a:r>
              <a:rPr lang="cs-CZ" sz="2000" i="0" dirty="0">
                <a:latin typeface="Calibri" panose="020F0502020204030204" pitchFamily="34" charset="0"/>
                <a:cs typeface="Calibri" panose="020F0502020204030204" pitchFamily="34" charset="0"/>
              </a:rPr>
              <a:t>se udává počtem instalací v různých zemí. Čím má systém více instalací, tím dostane vyšší počet bodů.</a:t>
            </a:r>
          </a:p>
          <a:p>
            <a:pPr algn="just">
              <a:buFont typeface="Wingdings" panose="05000000000000000000" pitchFamily="2" charset="2"/>
              <a:buChar char="q"/>
            </a:pPr>
            <a:endParaRPr lang="cs-CZ" sz="2000" i="0" dirty="0">
              <a:latin typeface="Calibri" panose="020F0502020204030204" pitchFamily="34" charset="0"/>
              <a:cs typeface="Calibri" panose="020F0502020204030204" pitchFamily="34" charset="0"/>
            </a:endParaRPr>
          </a:p>
          <a:p>
            <a:pPr marL="0" indent="0" algn="just">
              <a:buNone/>
            </a:pPr>
            <a:r>
              <a:rPr lang="cs-CZ" sz="2000" b="1" i="0" dirty="0">
                <a:latin typeface="Calibri" panose="020F0502020204030204" pitchFamily="34" charset="0"/>
                <a:cs typeface="Calibri" panose="020F0502020204030204" pitchFamily="34" charset="0"/>
              </a:rPr>
              <a:t>Bodové hodnocení detekčního systému podle </a:t>
            </a:r>
            <a:r>
              <a:rPr lang="cs-CZ" sz="2000" b="1" i="0" dirty="0">
                <a:solidFill>
                  <a:srgbClr val="FF0000"/>
                </a:solidFill>
                <a:latin typeface="Calibri" panose="020F0502020204030204" pitchFamily="34" charset="0"/>
                <a:cs typeface="Calibri" panose="020F0502020204030204" pitchFamily="34" charset="0"/>
              </a:rPr>
              <a:t>referencí</a:t>
            </a:r>
            <a:r>
              <a:rPr lang="cs-CZ" sz="2000" i="0" dirty="0">
                <a:latin typeface="Calibri" panose="020F0502020204030204" pitchFamily="34" charset="0"/>
                <a:cs typeface="Calibri" panose="020F0502020204030204" pitchFamily="34" charset="0"/>
              </a:rPr>
              <a:t>		</a:t>
            </a:r>
          </a:p>
          <a:p>
            <a:pPr marL="0" indent="0" algn="just">
              <a:buNone/>
            </a:pPr>
            <a:r>
              <a:rPr lang="cs-CZ" sz="2000" i="0" dirty="0">
                <a:latin typeface="Calibri" panose="020F0502020204030204" pitchFamily="34" charset="0"/>
                <a:cs typeface="Calibri" panose="020F0502020204030204" pitchFamily="34" charset="0"/>
              </a:rPr>
              <a:t>5… byl instalován ve více než 20 zemích</a:t>
            </a:r>
          </a:p>
          <a:p>
            <a:pPr marL="0" indent="0" algn="just">
              <a:buNone/>
            </a:pPr>
            <a:r>
              <a:rPr lang="cs-CZ" sz="2000" i="0" dirty="0">
                <a:latin typeface="Calibri" panose="020F0502020204030204" pitchFamily="34" charset="0"/>
                <a:cs typeface="Calibri" panose="020F0502020204030204" pitchFamily="34" charset="0"/>
              </a:rPr>
              <a:t>4… byl instalován v 11-20 zemích	</a:t>
            </a:r>
          </a:p>
          <a:p>
            <a:pPr marL="0" indent="0" algn="just">
              <a:buNone/>
            </a:pPr>
            <a:r>
              <a:rPr lang="cs-CZ" sz="2000" i="0" dirty="0">
                <a:latin typeface="Calibri" panose="020F0502020204030204" pitchFamily="34" charset="0"/>
                <a:cs typeface="Calibri" panose="020F0502020204030204" pitchFamily="34" charset="0"/>
              </a:rPr>
              <a:t>3… </a:t>
            </a:r>
            <a:r>
              <a:rPr lang="es-ES" sz="2000" i="0" dirty="0">
                <a:latin typeface="Calibri" panose="020F0502020204030204" pitchFamily="34" charset="0"/>
                <a:cs typeface="Calibri" panose="020F0502020204030204" pitchFamily="34" charset="0"/>
              </a:rPr>
              <a:t>byl instalován v </a:t>
            </a:r>
            <a:r>
              <a:rPr lang="cs-CZ" sz="2000" i="0" dirty="0">
                <a:latin typeface="Calibri" panose="020F0502020204030204" pitchFamily="34" charset="0"/>
                <a:cs typeface="Calibri" panose="020F0502020204030204" pitchFamily="34" charset="0"/>
              </a:rPr>
              <a:t>5</a:t>
            </a:r>
            <a:r>
              <a:rPr lang="es-ES" sz="2000" i="0" dirty="0">
                <a:latin typeface="Calibri" panose="020F0502020204030204" pitchFamily="34" charset="0"/>
                <a:cs typeface="Calibri" panose="020F0502020204030204" pitchFamily="34" charset="0"/>
              </a:rPr>
              <a:t>-10 zemích</a:t>
            </a:r>
            <a:endParaRPr lang="cs-CZ" sz="2000" i="0" dirty="0">
              <a:latin typeface="Calibri" panose="020F0502020204030204" pitchFamily="34" charset="0"/>
              <a:cs typeface="Calibri" panose="020F0502020204030204" pitchFamily="34" charset="0"/>
            </a:endParaRPr>
          </a:p>
          <a:p>
            <a:pPr marL="0" indent="0" algn="just">
              <a:buNone/>
            </a:pPr>
            <a:r>
              <a:rPr lang="cs-CZ" sz="2000" i="0" dirty="0">
                <a:latin typeface="Calibri" panose="020F0502020204030204" pitchFamily="34" charset="0"/>
                <a:cs typeface="Calibri" panose="020F0502020204030204" pitchFamily="34" charset="0"/>
              </a:rPr>
              <a:t>2… byl instalován ve 2-4 zemích</a:t>
            </a:r>
          </a:p>
          <a:p>
            <a:pPr marL="0" indent="0" algn="just">
              <a:buNone/>
            </a:pPr>
            <a:r>
              <a:rPr lang="cs-CZ" sz="2000" i="0" dirty="0">
                <a:latin typeface="Calibri" panose="020F0502020204030204" pitchFamily="34" charset="0"/>
                <a:cs typeface="Calibri" panose="020F0502020204030204" pitchFamily="34" charset="0"/>
              </a:rPr>
              <a:t>1… byl instalován jen v zemi původu</a:t>
            </a:r>
          </a:p>
          <a:p>
            <a:pPr marL="0" indent="0" algn="just">
              <a:buNone/>
            </a:pPr>
            <a:r>
              <a:rPr lang="cs-CZ" sz="2000" i="0" dirty="0">
                <a:latin typeface="Calibri" panose="020F0502020204030204" pitchFamily="34" charset="0"/>
                <a:cs typeface="Calibri" panose="020F0502020204030204" pitchFamily="34" charset="0"/>
              </a:rPr>
              <a:t>0… nebyl zatím nikde instalován, nebo informace o instalaci chybí</a:t>
            </a: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r>
              <a:rPr lang="cs-CZ" sz="2000" i="0" dirty="0">
                <a:latin typeface="Arial" panose="020B0604020202020204" pitchFamily="34" charset="0"/>
                <a:cs typeface="Arial" panose="020B0604020202020204" pitchFamily="34" charset="0"/>
              </a:rPr>
              <a:t>		</a:t>
            </a: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buNone/>
            </a:pPr>
            <a:endParaRPr lang="cs-CZ" sz="1600" i="0" dirty="0">
              <a:latin typeface="Arial" panose="020B0604020202020204" pitchFamily="34" charset="0"/>
              <a:cs typeface="Arial" panose="020B0604020202020204" pitchFamily="34" charset="0"/>
            </a:endParaRPr>
          </a:p>
        </p:txBody>
      </p:sp>
      <p:sp>
        <p:nvSpPr>
          <p:cNvPr id="6" name="Title 2">
            <a:extLst>
              <a:ext uri="{FF2B5EF4-FFF2-40B4-BE49-F238E27FC236}">
                <a16:creationId xmlns:a16="http://schemas.microsoft.com/office/drawing/2014/main" id="{9D1C79AC-0873-9093-DB70-3F8124EDD49D}"/>
              </a:ext>
            </a:extLst>
          </p:cNvPr>
          <p:cNvSpPr>
            <a:spLocks noGrp="1"/>
          </p:cNvSpPr>
          <p:nvPr>
            <p:ph type="title"/>
          </p:nvPr>
        </p:nvSpPr>
        <p:spPr>
          <a:xfrm>
            <a:off x="534186" y="403316"/>
            <a:ext cx="11385646" cy="782357"/>
          </a:xfrm>
        </p:spPr>
        <p:txBody>
          <a:bodyPr>
            <a:normAutofit fontScale="90000"/>
          </a:bodyPr>
          <a:lstStyle/>
          <a:p>
            <a:r>
              <a:rPr lang="cs-CZ" sz="3200" b="1" dirty="0">
                <a:solidFill>
                  <a:srgbClr val="003399"/>
                </a:solidFill>
                <a:latin typeface="Calibri" panose="020F0502020204030204" pitchFamily="34" charset="0"/>
                <a:cs typeface="Calibri" panose="020F0502020204030204" pitchFamily="34" charset="0"/>
              </a:rPr>
              <a:t>Kritéria pro hodnocení systémů detekce lesních požárů</a:t>
            </a:r>
            <a:r>
              <a:rPr lang="cs-CZ" sz="3200" dirty="0">
                <a:solidFill>
                  <a:srgbClr val="003399"/>
                </a:solidFill>
                <a:latin typeface="Calibri" panose="020F0502020204030204" pitchFamily="34" charset="0"/>
                <a:cs typeface="Calibri" panose="020F0502020204030204" pitchFamily="34" charset="0"/>
              </a:rPr>
              <a:t> – návrh</a:t>
            </a:r>
            <a:r>
              <a:rPr lang="cs-CZ" sz="3200" b="1" dirty="0">
                <a:solidFill>
                  <a:srgbClr val="003399"/>
                </a:solidFill>
                <a:latin typeface="Calibri" panose="020F0502020204030204" pitchFamily="34" charset="0"/>
                <a:cs typeface="Calibri" panose="020F0502020204030204" pitchFamily="34" charset="0"/>
              </a:rPr>
              <a:t>	(2)</a:t>
            </a:r>
            <a:endParaRPr lang="en-IE" sz="3200" b="1" dirty="0">
              <a:solidFill>
                <a:srgbClr val="003399"/>
              </a:solidFill>
              <a:latin typeface="Calibri" panose="020F0502020204030204" pitchFamily="34" charset="0"/>
              <a:cs typeface="Calibri" panose="020F0502020204030204" pitchFamily="34" charset="0"/>
            </a:endParaRPr>
          </a:p>
        </p:txBody>
      </p:sp>
      <p:sp>
        <p:nvSpPr>
          <p:cNvPr id="3" name="Zástupný symbol pro číslo snímku 2">
            <a:extLst>
              <a:ext uri="{FF2B5EF4-FFF2-40B4-BE49-F238E27FC236}">
                <a16:creationId xmlns:a16="http://schemas.microsoft.com/office/drawing/2014/main" id="{216AF5BB-67B1-A741-BAD0-BA35D578C927}"/>
              </a:ext>
            </a:extLst>
          </p:cNvPr>
          <p:cNvSpPr>
            <a:spLocks noGrp="1"/>
          </p:cNvSpPr>
          <p:nvPr>
            <p:ph type="sldNum" sz="quarter" idx="2"/>
          </p:nvPr>
        </p:nvSpPr>
        <p:spPr/>
        <p:txBody>
          <a:bodyPr/>
          <a:lstStyle/>
          <a:p>
            <a:fld id="{86CB4B4D-7CA3-9044-876B-883B54F8677D}" type="slidenum">
              <a:rPr lang="cs-CZ" smtClean="0"/>
              <a:t>20</a:t>
            </a:fld>
            <a:endParaRPr lang="cs-CZ"/>
          </a:p>
        </p:txBody>
      </p:sp>
    </p:spTree>
    <p:extLst>
      <p:ext uri="{BB962C8B-B14F-4D97-AF65-F5344CB8AC3E}">
        <p14:creationId xmlns:p14="http://schemas.microsoft.com/office/powerpoint/2010/main" val="1923347467"/>
      </p:ext>
    </p:extLst>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77F01-3C5B-FFE8-B578-332FA30955E3}"/>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3BEA9CF-B65E-716F-79C0-611ED2408E83}"/>
              </a:ext>
            </a:extLst>
          </p:cNvPr>
          <p:cNvSpPr>
            <a:spLocks noGrp="1"/>
          </p:cNvSpPr>
          <p:nvPr>
            <p:ph idx="1"/>
          </p:nvPr>
        </p:nvSpPr>
        <p:spPr>
          <a:xfrm>
            <a:off x="534186" y="1185673"/>
            <a:ext cx="11034423" cy="5305978"/>
          </a:xfrm>
        </p:spPr>
        <p:txBody>
          <a:bodyPr>
            <a:normAutofit/>
          </a:bodyPr>
          <a:lstStyle/>
          <a:p>
            <a:pPr algn="just">
              <a:buFont typeface="Wingdings" panose="05000000000000000000" pitchFamily="2" charset="2"/>
              <a:buChar char="q"/>
            </a:pPr>
            <a:r>
              <a:rPr lang="cs-CZ" sz="2000" b="1" i="0" dirty="0">
                <a:solidFill>
                  <a:srgbClr val="FF0000"/>
                </a:solidFill>
                <a:latin typeface="Calibri" panose="020F0502020204030204" pitchFamily="34" charset="0"/>
                <a:cs typeface="Calibri" panose="020F0502020204030204" pitchFamily="34" charset="0"/>
              </a:rPr>
              <a:t>Odezva (váhový faktor f = 3)</a:t>
            </a:r>
            <a:r>
              <a:rPr lang="cs-CZ" sz="2000" b="1" i="0" dirty="0">
                <a:latin typeface="Calibri" panose="020F0502020204030204" pitchFamily="34" charset="0"/>
                <a:cs typeface="Calibri" panose="020F0502020204030204" pitchFamily="34" charset="0"/>
              </a:rPr>
              <a:t> </a:t>
            </a:r>
            <a:r>
              <a:rPr lang="cs-CZ" sz="2000" i="0" dirty="0">
                <a:latin typeface="Calibri" panose="020F0502020204030204" pitchFamily="34" charset="0"/>
                <a:cs typeface="Calibri" panose="020F0502020204030204" pitchFamily="34" charset="0"/>
              </a:rPr>
              <a:t>se hodnotí jako suma času potřebného pro detekci požáru, zpracování a přenos dat, vyhodnocení dat operačním střediskem, které dá povel jednotce PO k výjezdu. Měření času začíná zjištěním (alarmem) senzoru, že na místě jsou přítomny zplodiny hoření, resp. zvýšená koncentrace plynu/ů, a končí časem, kdy jednotce PO byl oznámen povel k výjezdu.</a:t>
            </a:r>
          </a:p>
          <a:p>
            <a:pPr algn="just">
              <a:buFont typeface="Wingdings" panose="05000000000000000000" pitchFamily="2" charset="2"/>
              <a:buChar char="q"/>
            </a:pPr>
            <a:endParaRPr lang="cs-CZ" sz="2000" i="0" dirty="0">
              <a:latin typeface="Calibri" panose="020F0502020204030204" pitchFamily="34" charset="0"/>
              <a:cs typeface="Calibri" panose="020F0502020204030204" pitchFamily="34" charset="0"/>
            </a:endParaRPr>
          </a:p>
          <a:p>
            <a:pPr marL="0" indent="0" algn="just">
              <a:buNone/>
            </a:pPr>
            <a:r>
              <a:rPr lang="cs-CZ" sz="2000" b="1" i="0" dirty="0">
                <a:latin typeface="Calibri" panose="020F0502020204030204" pitchFamily="34" charset="0"/>
                <a:cs typeface="Calibri" panose="020F0502020204030204" pitchFamily="34" charset="0"/>
              </a:rPr>
              <a:t>Bodové hodnocení detekčního systému podle </a:t>
            </a:r>
            <a:r>
              <a:rPr lang="cs-CZ" sz="2000" b="1" i="0" dirty="0">
                <a:solidFill>
                  <a:srgbClr val="FF0000"/>
                </a:solidFill>
                <a:latin typeface="Calibri" panose="020F0502020204030204" pitchFamily="34" charset="0"/>
                <a:cs typeface="Calibri" panose="020F0502020204030204" pitchFamily="34" charset="0"/>
              </a:rPr>
              <a:t>odezvy</a:t>
            </a:r>
            <a:r>
              <a:rPr lang="cs-CZ" sz="2000" i="0" dirty="0">
                <a:latin typeface="Calibri" panose="020F0502020204030204" pitchFamily="34" charset="0"/>
                <a:cs typeface="Calibri" panose="020F0502020204030204" pitchFamily="34" charset="0"/>
              </a:rPr>
              <a:t>		</a:t>
            </a:r>
          </a:p>
          <a:p>
            <a:pPr marL="0" indent="0" algn="just">
              <a:buNone/>
            </a:pPr>
            <a:r>
              <a:rPr lang="cs-CZ" sz="2000" i="0" dirty="0">
                <a:latin typeface="Calibri" panose="020F0502020204030204" pitchFamily="34" charset="0"/>
                <a:cs typeface="Calibri" panose="020F0502020204030204" pitchFamily="34" charset="0"/>
              </a:rPr>
              <a:t>5… 	do 10 min včetně</a:t>
            </a:r>
          </a:p>
          <a:p>
            <a:pPr marL="0" indent="0" algn="just">
              <a:buNone/>
            </a:pPr>
            <a:r>
              <a:rPr lang="cs-CZ" sz="2000" i="0" dirty="0">
                <a:latin typeface="Calibri" panose="020F0502020204030204" pitchFamily="34" charset="0"/>
                <a:cs typeface="Calibri" panose="020F0502020204030204" pitchFamily="34" charset="0"/>
              </a:rPr>
              <a:t>4… 	10-20 min	</a:t>
            </a:r>
          </a:p>
          <a:p>
            <a:pPr marL="0" indent="0" algn="just">
              <a:buNone/>
            </a:pPr>
            <a:r>
              <a:rPr lang="cs-CZ" sz="2000" i="0" dirty="0">
                <a:latin typeface="Calibri" panose="020F0502020204030204" pitchFamily="34" charset="0"/>
                <a:cs typeface="Calibri" panose="020F0502020204030204" pitchFamily="34" charset="0"/>
              </a:rPr>
              <a:t>3… 	20-30 min včetně</a:t>
            </a:r>
          </a:p>
          <a:p>
            <a:pPr marL="0" indent="0" algn="just">
              <a:buNone/>
            </a:pPr>
            <a:r>
              <a:rPr lang="cs-CZ" sz="2000" i="0" dirty="0">
                <a:latin typeface="Calibri" panose="020F0502020204030204" pitchFamily="34" charset="0"/>
                <a:cs typeface="Calibri" panose="020F0502020204030204" pitchFamily="34" charset="0"/>
              </a:rPr>
              <a:t>2… 	30-45 min</a:t>
            </a:r>
          </a:p>
          <a:p>
            <a:pPr marL="0" indent="0" algn="just">
              <a:buNone/>
            </a:pPr>
            <a:r>
              <a:rPr lang="cs-CZ" sz="2000" i="0" dirty="0">
                <a:latin typeface="Calibri" panose="020F0502020204030204" pitchFamily="34" charset="0"/>
                <a:cs typeface="Calibri" panose="020F0502020204030204" pitchFamily="34" charset="0"/>
              </a:rPr>
              <a:t>1… 	45-60 min včetně</a:t>
            </a:r>
          </a:p>
          <a:p>
            <a:pPr marL="0" indent="0" algn="just">
              <a:buNone/>
            </a:pPr>
            <a:r>
              <a:rPr lang="cs-CZ" sz="2000" i="0" dirty="0">
                <a:latin typeface="Calibri" panose="020F0502020204030204" pitchFamily="34" charset="0"/>
                <a:cs typeface="Calibri" panose="020F0502020204030204" pitchFamily="34" charset="0"/>
              </a:rPr>
              <a:t>0… 	více než 60 min</a:t>
            </a:r>
          </a:p>
          <a:p>
            <a:pPr marL="0" indent="0" algn="just">
              <a:buNone/>
            </a:pPr>
            <a:r>
              <a:rPr lang="cs-CZ" sz="2000" i="0" dirty="0">
                <a:latin typeface="Calibri" panose="020F0502020204030204" pitchFamily="34" charset="0"/>
                <a:cs typeface="Calibri" panose="020F0502020204030204" pitchFamily="34" charset="0"/>
              </a:rPr>
              <a:t>		</a:t>
            </a:r>
          </a:p>
          <a:p>
            <a:pPr marL="0" indent="0" algn="just">
              <a:buNone/>
            </a:pPr>
            <a:r>
              <a:rPr lang="cs-CZ" sz="2000" i="0" dirty="0">
                <a:latin typeface="Calibri" panose="020F0502020204030204" pitchFamily="34" charset="0"/>
                <a:cs typeface="Calibri" panose="020F0502020204030204" pitchFamily="34" charset="0"/>
              </a:rPr>
              <a:t>Pozn.: Hodnocení odezvy musí být v relaci s konfigurací systému pro dosah, infrastrukturu a cenu.</a:t>
            </a: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buNone/>
            </a:pPr>
            <a:endParaRPr lang="cs-CZ" sz="1600" i="0" dirty="0">
              <a:latin typeface="Arial" panose="020B0604020202020204" pitchFamily="34" charset="0"/>
              <a:cs typeface="Arial" panose="020B0604020202020204" pitchFamily="34" charset="0"/>
            </a:endParaRPr>
          </a:p>
        </p:txBody>
      </p:sp>
      <p:sp>
        <p:nvSpPr>
          <p:cNvPr id="6" name="Title 2">
            <a:extLst>
              <a:ext uri="{FF2B5EF4-FFF2-40B4-BE49-F238E27FC236}">
                <a16:creationId xmlns:a16="http://schemas.microsoft.com/office/drawing/2014/main" id="{67A66194-F03B-1299-0ACC-3869A3E1F0C1}"/>
              </a:ext>
            </a:extLst>
          </p:cNvPr>
          <p:cNvSpPr>
            <a:spLocks noGrp="1"/>
          </p:cNvSpPr>
          <p:nvPr>
            <p:ph type="title"/>
          </p:nvPr>
        </p:nvSpPr>
        <p:spPr>
          <a:xfrm>
            <a:off x="534186" y="403316"/>
            <a:ext cx="11385646" cy="782357"/>
          </a:xfrm>
        </p:spPr>
        <p:txBody>
          <a:bodyPr>
            <a:normAutofit fontScale="90000"/>
          </a:bodyPr>
          <a:lstStyle/>
          <a:p>
            <a:r>
              <a:rPr lang="cs-CZ" sz="3200" b="1" dirty="0">
                <a:latin typeface="Calibri" panose="020F0502020204030204" pitchFamily="34" charset="0"/>
                <a:cs typeface="Calibri" panose="020F0502020204030204" pitchFamily="34" charset="0"/>
              </a:rPr>
              <a:t>Kritéria pro hodnocení systémů detekce lesních požárů – návrh	(3)</a:t>
            </a:r>
            <a:endParaRPr lang="en-IE" sz="3200" b="1" dirty="0">
              <a:latin typeface="Calibri" panose="020F0502020204030204" pitchFamily="34" charset="0"/>
              <a:cs typeface="Calibri" panose="020F0502020204030204" pitchFamily="34" charset="0"/>
            </a:endParaRPr>
          </a:p>
        </p:txBody>
      </p:sp>
      <p:sp>
        <p:nvSpPr>
          <p:cNvPr id="3" name="Zástupný symbol pro číslo snímku 2">
            <a:extLst>
              <a:ext uri="{FF2B5EF4-FFF2-40B4-BE49-F238E27FC236}">
                <a16:creationId xmlns:a16="http://schemas.microsoft.com/office/drawing/2014/main" id="{8DF6C279-97D2-04DC-5249-25B4E20C6A8C}"/>
              </a:ext>
            </a:extLst>
          </p:cNvPr>
          <p:cNvSpPr>
            <a:spLocks noGrp="1"/>
          </p:cNvSpPr>
          <p:nvPr>
            <p:ph type="sldNum" sz="quarter" idx="2"/>
          </p:nvPr>
        </p:nvSpPr>
        <p:spPr/>
        <p:txBody>
          <a:bodyPr/>
          <a:lstStyle/>
          <a:p>
            <a:fld id="{86CB4B4D-7CA3-9044-876B-883B54F8677D}" type="slidenum">
              <a:rPr lang="cs-CZ" smtClean="0"/>
              <a:t>21</a:t>
            </a:fld>
            <a:endParaRPr lang="cs-CZ"/>
          </a:p>
        </p:txBody>
      </p:sp>
    </p:spTree>
    <p:extLst>
      <p:ext uri="{BB962C8B-B14F-4D97-AF65-F5344CB8AC3E}">
        <p14:creationId xmlns:p14="http://schemas.microsoft.com/office/powerpoint/2010/main" val="2086879451"/>
      </p:ext>
    </p:extLst>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3B77FE-348E-40AA-9868-C55195AA3BE6}"/>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347793A-E716-BB37-D5C8-115F07E21DBD}"/>
              </a:ext>
            </a:extLst>
          </p:cNvPr>
          <p:cNvSpPr>
            <a:spLocks noGrp="1"/>
          </p:cNvSpPr>
          <p:nvPr>
            <p:ph idx="1"/>
          </p:nvPr>
        </p:nvSpPr>
        <p:spPr>
          <a:xfrm>
            <a:off x="534186" y="1185673"/>
            <a:ext cx="11034423" cy="5305978"/>
          </a:xfrm>
        </p:spPr>
        <p:txBody>
          <a:bodyPr>
            <a:normAutofit/>
          </a:bodyPr>
          <a:lstStyle/>
          <a:p>
            <a:pPr algn="just">
              <a:buFont typeface="Wingdings" panose="05000000000000000000" pitchFamily="2" charset="2"/>
              <a:buChar char="q"/>
            </a:pPr>
            <a:r>
              <a:rPr lang="cs-CZ" sz="2000" b="1" i="0" dirty="0">
                <a:solidFill>
                  <a:srgbClr val="FF0000"/>
                </a:solidFill>
                <a:latin typeface="Calibri" panose="020F0502020204030204" pitchFamily="34" charset="0"/>
                <a:cs typeface="Calibri" panose="020F0502020204030204" pitchFamily="34" charset="0"/>
              </a:rPr>
              <a:t>Dosah (váhový faktor f = 3)</a:t>
            </a:r>
            <a:r>
              <a:rPr lang="cs-CZ" sz="2000" b="1" i="0" dirty="0">
                <a:latin typeface="Calibri" panose="020F0502020204030204" pitchFamily="34" charset="0"/>
                <a:cs typeface="Calibri" panose="020F0502020204030204" pitchFamily="34" charset="0"/>
              </a:rPr>
              <a:t> </a:t>
            </a:r>
            <a:r>
              <a:rPr lang="cs-CZ" sz="2000" i="0" dirty="0">
                <a:latin typeface="Calibri" panose="020F0502020204030204" pitchFamily="34" charset="0"/>
                <a:cs typeface="Calibri" panose="020F0502020204030204" pitchFamily="34" charset="0"/>
              </a:rPr>
              <a:t>je dán rozlohou pokrytí, na které systém může spolehlivě pracovat.</a:t>
            </a:r>
          </a:p>
          <a:p>
            <a:pPr algn="just">
              <a:buFont typeface="Wingdings" panose="05000000000000000000" pitchFamily="2" charset="2"/>
              <a:buChar char="q"/>
            </a:pPr>
            <a:endParaRPr lang="cs-CZ" sz="2000" i="0" dirty="0">
              <a:latin typeface="Calibri" panose="020F0502020204030204" pitchFamily="34" charset="0"/>
              <a:cs typeface="Calibri" panose="020F0502020204030204" pitchFamily="34" charset="0"/>
            </a:endParaRPr>
          </a:p>
          <a:p>
            <a:pPr marL="0" indent="0" algn="just">
              <a:buNone/>
            </a:pPr>
            <a:endParaRPr lang="cs-CZ" sz="2000" b="1" i="0" dirty="0">
              <a:latin typeface="Calibri" panose="020F0502020204030204" pitchFamily="34" charset="0"/>
              <a:cs typeface="Calibri" panose="020F0502020204030204" pitchFamily="34" charset="0"/>
            </a:endParaRPr>
          </a:p>
          <a:p>
            <a:pPr marL="0" indent="0" algn="just">
              <a:buNone/>
            </a:pPr>
            <a:r>
              <a:rPr lang="cs-CZ" sz="2000" b="1" i="0" dirty="0">
                <a:latin typeface="Calibri" panose="020F0502020204030204" pitchFamily="34" charset="0"/>
                <a:cs typeface="Calibri" panose="020F0502020204030204" pitchFamily="34" charset="0"/>
              </a:rPr>
              <a:t>Bodové hodnocení detekčního systému podle </a:t>
            </a:r>
            <a:r>
              <a:rPr lang="cs-CZ" sz="2000" b="1" i="0" dirty="0">
                <a:solidFill>
                  <a:srgbClr val="FF0000"/>
                </a:solidFill>
                <a:latin typeface="Calibri" panose="020F0502020204030204" pitchFamily="34" charset="0"/>
                <a:cs typeface="Calibri" panose="020F0502020204030204" pitchFamily="34" charset="0"/>
              </a:rPr>
              <a:t>dosahu</a:t>
            </a:r>
            <a:r>
              <a:rPr lang="cs-CZ" sz="2000" i="0" dirty="0">
                <a:latin typeface="Calibri" panose="020F0502020204030204" pitchFamily="34" charset="0"/>
                <a:cs typeface="Calibri" panose="020F0502020204030204" pitchFamily="34" charset="0"/>
              </a:rPr>
              <a:t>		</a:t>
            </a:r>
          </a:p>
          <a:p>
            <a:pPr marL="0" indent="0" algn="just">
              <a:buNone/>
            </a:pPr>
            <a:r>
              <a:rPr lang="cs-CZ" sz="2000" i="0" dirty="0">
                <a:latin typeface="Calibri" panose="020F0502020204030204" pitchFamily="34" charset="0"/>
                <a:cs typeface="Calibri" panose="020F0502020204030204" pitchFamily="34" charset="0"/>
              </a:rPr>
              <a:t>5… 	více než 100 000 ha</a:t>
            </a:r>
          </a:p>
          <a:p>
            <a:pPr marL="0" indent="0" algn="just">
              <a:buNone/>
            </a:pPr>
            <a:r>
              <a:rPr lang="cs-CZ" sz="2000" i="0" dirty="0">
                <a:latin typeface="Calibri" panose="020F0502020204030204" pitchFamily="34" charset="0"/>
                <a:cs typeface="Calibri" panose="020F0502020204030204" pitchFamily="34" charset="0"/>
              </a:rPr>
              <a:t>4… 	50 000 – 100 000 ha včetně</a:t>
            </a:r>
          </a:p>
          <a:p>
            <a:pPr marL="0" indent="0" algn="just">
              <a:buNone/>
            </a:pPr>
            <a:r>
              <a:rPr lang="cs-CZ" sz="2000" i="0" dirty="0">
                <a:latin typeface="Calibri" panose="020F0502020204030204" pitchFamily="34" charset="0"/>
                <a:cs typeface="Calibri" panose="020F0502020204030204" pitchFamily="34" charset="0"/>
              </a:rPr>
              <a:t>3… 	10 000 – 50 000 ha</a:t>
            </a:r>
          </a:p>
          <a:p>
            <a:pPr marL="0" indent="0" algn="just">
              <a:buNone/>
            </a:pPr>
            <a:r>
              <a:rPr lang="cs-CZ" sz="2000" i="0" dirty="0">
                <a:latin typeface="Calibri" panose="020F0502020204030204" pitchFamily="34" charset="0"/>
                <a:cs typeface="Calibri" panose="020F0502020204030204" pitchFamily="34" charset="0"/>
              </a:rPr>
              <a:t>2… 	5 000 – 10 000 ha včetně</a:t>
            </a:r>
          </a:p>
          <a:p>
            <a:pPr marL="0" indent="0" algn="just">
              <a:buNone/>
            </a:pPr>
            <a:r>
              <a:rPr lang="cs-CZ" sz="2000" i="0" dirty="0">
                <a:latin typeface="Calibri" panose="020F0502020204030204" pitchFamily="34" charset="0"/>
                <a:cs typeface="Calibri" panose="020F0502020204030204" pitchFamily="34" charset="0"/>
              </a:rPr>
              <a:t>1… 	1 000 – 5 000 ha</a:t>
            </a:r>
          </a:p>
          <a:p>
            <a:pPr marL="0" indent="0" algn="just">
              <a:buNone/>
            </a:pPr>
            <a:r>
              <a:rPr lang="cs-CZ" sz="2000" i="0" dirty="0">
                <a:latin typeface="Calibri" panose="020F0502020204030204" pitchFamily="34" charset="0"/>
                <a:cs typeface="Calibri" panose="020F0502020204030204" pitchFamily="34" charset="0"/>
              </a:rPr>
              <a:t>0…	méně než 1 000 ha</a:t>
            </a:r>
          </a:p>
          <a:p>
            <a:pPr marL="0" indent="0" algn="just">
              <a:buNone/>
            </a:pPr>
            <a:r>
              <a:rPr lang="cs-CZ" sz="2000" i="0" dirty="0">
                <a:latin typeface="Calibri" panose="020F0502020204030204" pitchFamily="34" charset="0"/>
                <a:cs typeface="Calibri" panose="020F0502020204030204" pitchFamily="34" charset="0"/>
              </a:rPr>
              <a:t>		</a:t>
            </a:r>
          </a:p>
          <a:p>
            <a:pPr marL="0" indent="0" algn="just">
              <a:buNone/>
            </a:pPr>
            <a:endParaRPr lang="cs-CZ" sz="2000" i="0" dirty="0">
              <a:latin typeface="Calibri" panose="020F0502020204030204" pitchFamily="34" charset="0"/>
              <a:cs typeface="Calibri" panose="020F0502020204030204" pitchFamily="34" charset="0"/>
            </a:endParaRPr>
          </a:p>
          <a:p>
            <a:pPr marL="0" indent="0" algn="just">
              <a:buNone/>
            </a:pPr>
            <a:r>
              <a:rPr lang="cs-CZ" sz="2000" i="0" dirty="0">
                <a:latin typeface="Calibri" panose="020F0502020204030204" pitchFamily="34" charset="0"/>
                <a:cs typeface="Calibri" panose="020F0502020204030204" pitchFamily="34" charset="0"/>
              </a:rPr>
              <a:t>Pozn.: Hodnocení dosahu je v relaci s konfigurací systému pro odezvu, infrastrukturu a cenu.</a:t>
            </a: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buNone/>
            </a:pPr>
            <a:endParaRPr lang="cs-CZ" sz="1600" i="0" dirty="0">
              <a:latin typeface="Arial" panose="020B0604020202020204" pitchFamily="34" charset="0"/>
              <a:cs typeface="Arial" panose="020B0604020202020204" pitchFamily="34" charset="0"/>
            </a:endParaRPr>
          </a:p>
        </p:txBody>
      </p:sp>
      <p:sp>
        <p:nvSpPr>
          <p:cNvPr id="6" name="Title 2">
            <a:extLst>
              <a:ext uri="{FF2B5EF4-FFF2-40B4-BE49-F238E27FC236}">
                <a16:creationId xmlns:a16="http://schemas.microsoft.com/office/drawing/2014/main" id="{84124A65-09A9-05C4-8BAB-FF24C3A928D2}"/>
              </a:ext>
            </a:extLst>
          </p:cNvPr>
          <p:cNvSpPr>
            <a:spLocks noGrp="1"/>
          </p:cNvSpPr>
          <p:nvPr>
            <p:ph type="title"/>
          </p:nvPr>
        </p:nvSpPr>
        <p:spPr>
          <a:xfrm>
            <a:off x="534186" y="403316"/>
            <a:ext cx="11385646" cy="782357"/>
          </a:xfrm>
        </p:spPr>
        <p:txBody>
          <a:bodyPr>
            <a:normAutofit fontScale="90000"/>
          </a:bodyPr>
          <a:lstStyle/>
          <a:p>
            <a:r>
              <a:rPr lang="cs-CZ" sz="3200" b="1" dirty="0">
                <a:latin typeface="Calibri" panose="020F0502020204030204" pitchFamily="34" charset="0"/>
                <a:cs typeface="Calibri" panose="020F0502020204030204" pitchFamily="34" charset="0"/>
              </a:rPr>
              <a:t>Kritéria pro hodnocení systémů detekce lesních požárů – návrh	(4)</a:t>
            </a:r>
            <a:endParaRPr lang="en-IE" sz="3200" b="1" dirty="0">
              <a:latin typeface="Calibri" panose="020F0502020204030204" pitchFamily="34" charset="0"/>
              <a:cs typeface="Calibri" panose="020F0502020204030204" pitchFamily="34" charset="0"/>
            </a:endParaRPr>
          </a:p>
        </p:txBody>
      </p:sp>
      <p:sp>
        <p:nvSpPr>
          <p:cNvPr id="3" name="Zástupný symbol pro číslo snímku 2">
            <a:extLst>
              <a:ext uri="{FF2B5EF4-FFF2-40B4-BE49-F238E27FC236}">
                <a16:creationId xmlns:a16="http://schemas.microsoft.com/office/drawing/2014/main" id="{0173401E-59A4-4FF0-1553-DC95CBDB2D2C}"/>
              </a:ext>
            </a:extLst>
          </p:cNvPr>
          <p:cNvSpPr>
            <a:spLocks noGrp="1"/>
          </p:cNvSpPr>
          <p:nvPr>
            <p:ph type="sldNum" sz="quarter" idx="2"/>
          </p:nvPr>
        </p:nvSpPr>
        <p:spPr/>
        <p:txBody>
          <a:bodyPr/>
          <a:lstStyle/>
          <a:p>
            <a:fld id="{86CB4B4D-7CA3-9044-876B-883B54F8677D}" type="slidenum">
              <a:rPr lang="cs-CZ" smtClean="0"/>
              <a:t>22</a:t>
            </a:fld>
            <a:endParaRPr lang="cs-CZ"/>
          </a:p>
        </p:txBody>
      </p:sp>
    </p:spTree>
    <p:extLst>
      <p:ext uri="{BB962C8B-B14F-4D97-AF65-F5344CB8AC3E}">
        <p14:creationId xmlns:p14="http://schemas.microsoft.com/office/powerpoint/2010/main" val="260842337"/>
      </p:ext>
    </p:ext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B6CB54-471E-9983-6FFC-EA46D7AA7349}"/>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CE90558-B28E-0790-D4EF-7E8FA6DAB773}"/>
              </a:ext>
            </a:extLst>
          </p:cNvPr>
          <p:cNvSpPr>
            <a:spLocks noGrp="1"/>
          </p:cNvSpPr>
          <p:nvPr>
            <p:ph idx="1"/>
          </p:nvPr>
        </p:nvSpPr>
        <p:spPr>
          <a:xfrm>
            <a:off x="534186" y="1185673"/>
            <a:ext cx="11034423" cy="5305978"/>
          </a:xfrm>
        </p:spPr>
        <p:txBody>
          <a:bodyPr>
            <a:normAutofit/>
          </a:bodyPr>
          <a:lstStyle/>
          <a:p>
            <a:pPr algn="just">
              <a:buFont typeface="Wingdings" panose="05000000000000000000" pitchFamily="2" charset="2"/>
              <a:buChar char="q"/>
            </a:pPr>
            <a:r>
              <a:rPr lang="cs-CZ" sz="2000" b="1" i="0" dirty="0">
                <a:solidFill>
                  <a:srgbClr val="FF0000"/>
                </a:solidFill>
                <a:latin typeface="Calibri" panose="020F0502020204030204" pitchFamily="34" charset="0"/>
                <a:cs typeface="Calibri" panose="020F0502020204030204" pitchFamily="34" charset="0"/>
              </a:rPr>
              <a:t>Autonomie (váhový faktor f = 2)</a:t>
            </a:r>
            <a:r>
              <a:rPr lang="cs-CZ" sz="2000" b="1" i="0" dirty="0">
                <a:latin typeface="Calibri" panose="020F0502020204030204" pitchFamily="34" charset="0"/>
                <a:cs typeface="Calibri" panose="020F0502020204030204" pitchFamily="34" charset="0"/>
              </a:rPr>
              <a:t> </a:t>
            </a:r>
            <a:r>
              <a:rPr lang="cs-CZ" sz="2000" i="0" dirty="0">
                <a:latin typeface="Calibri" panose="020F0502020204030204" pitchFamily="34" charset="0"/>
                <a:cs typeface="Calibri" panose="020F0502020204030204" pitchFamily="34" charset="0"/>
              </a:rPr>
              <a:t>se udává schopností systému pracovat bez zásahu člověka. Plnou autonomií se rozumí chod systému bez jakéhokoli zásahu člověka. Jediným možným zásahem člověka je povel k výjezdu jednotce PO. Čím více zásahů člověka systém vyžaduje, tím má nižší autonomii a bodové hodnocení.</a:t>
            </a:r>
          </a:p>
          <a:p>
            <a:pPr algn="just">
              <a:buFont typeface="Wingdings" panose="05000000000000000000" pitchFamily="2" charset="2"/>
              <a:buChar char="q"/>
            </a:pPr>
            <a:endParaRPr lang="cs-CZ" sz="2000" i="0" dirty="0">
              <a:latin typeface="Calibri" panose="020F0502020204030204" pitchFamily="34" charset="0"/>
              <a:cs typeface="Calibri" panose="020F0502020204030204" pitchFamily="34" charset="0"/>
            </a:endParaRPr>
          </a:p>
          <a:p>
            <a:pPr marL="0" indent="0" algn="just">
              <a:buNone/>
            </a:pPr>
            <a:r>
              <a:rPr lang="cs-CZ" sz="2000" b="1" i="0" dirty="0">
                <a:latin typeface="Calibri" panose="020F0502020204030204" pitchFamily="34" charset="0"/>
                <a:cs typeface="Calibri" panose="020F0502020204030204" pitchFamily="34" charset="0"/>
              </a:rPr>
              <a:t>Bodové hodnocení detekčního systému podle </a:t>
            </a:r>
            <a:r>
              <a:rPr lang="cs-CZ" sz="2000" b="1" i="0" dirty="0">
                <a:solidFill>
                  <a:srgbClr val="FF0000"/>
                </a:solidFill>
                <a:latin typeface="Calibri" panose="020F0502020204030204" pitchFamily="34" charset="0"/>
                <a:cs typeface="Calibri" panose="020F0502020204030204" pitchFamily="34" charset="0"/>
              </a:rPr>
              <a:t>autonomie</a:t>
            </a:r>
            <a:r>
              <a:rPr lang="cs-CZ" sz="2000" i="0" dirty="0">
                <a:latin typeface="Calibri" panose="020F0502020204030204" pitchFamily="34" charset="0"/>
                <a:cs typeface="Calibri" panose="020F0502020204030204" pitchFamily="34" charset="0"/>
              </a:rPr>
              <a:t>		</a:t>
            </a:r>
          </a:p>
          <a:p>
            <a:pPr marL="0" indent="0" algn="just">
              <a:buNone/>
            </a:pPr>
            <a:r>
              <a:rPr lang="cs-CZ" sz="2000" i="0" dirty="0">
                <a:latin typeface="Calibri" panose="020F0502020204030204" pitchFamily="34" charset="0"/>
                <a:cs typeface="Calibri" panose="020F0502020204030204" pitchFamily="34" charset="0"/>
              </a:rPr>
              <a:t>5… je plně autonomní – v celém procesu nevyžaduje obsluhu</a:t>
            </a:r>
          </a:p>
          <a:p>
            <a:pPr marL="0" indent="0" algn="just">
              <a:buNone/>
            </a:pPr>
            <a:r>
              <a:rPr lang="cs-CZ" sz="2000" i="0" dirty="0">
                <a:latin typeface="Calibri" panose="020F0502020204030204" pitchFamily="34" charset="0"/>
                <a:cs typeface="Calibri" panose="020F0502020204030204" pitchFamily="34" charset="0"/>
              </a:rPr>
              <a:t>4… je částečně autonomní – ve většině článků procesu nevyžaduje obsluhu	</a:t>
            </a:r>
          </a:p>
          <a:p>
            <a:pPr marL="0" indent="0" algn="just">
              <a:buNone/>
            </a:pPr>
            <a:r>
              <a:rPr lang="cs-CZ" sz="2000" i="0" dirty="0">
                <a:latin typeface="Calibri" panose="020F0502020204030204" pitchFamily="34" charset="0"/>
                <a:cs typeface="Calibri" panose="020F0502020204030204" pitchFamily="34" charset="0"/>
              </a:rPr>
              <a:t>3… je částečně autonomní – ve většině článků procesu vyžaduje obsluhu</a:t>
            </a:r>
          </a:p>
          <a:p>
            <a:pPr marL="0" indent="0" algn="just">
              <a:buNone/>
            </a:pPr>
            <a:r>
              <a:rPr lang="cs-CZ" sz="2000" i="0" dirty="0">
                <a:latin typeface="Calibri" panose="020F0502020204030204" pitchFamily="34" charset="0"/>
                <a:cs typeface="Calibri" panose="020F0502020204030204" pitchFamily="34" charset="0"/>
              </a:rPr>
              <a:t>2… je neautonomní – drtivá většina článků procesu vyžaduje obsluhu</a:t>
            </a:r>
          </a:p>
          <a:p>
            <a:pPr marL="0" indent="0" algn="just">
              <a:buNone/>
            </a:pPr>
            <a:r>
              <a:rPr lang="cs-CZ" sz="2000" i="0" dirty="0">
                <a:latin typeface="Calibri" panose="020F0502020204030204" pitchFamily="34" charset="0"/>
                <a:cs typeface="Calibri" panose="020F0502020204030204" pitchFamily="34" charset="0"/>
              </a:rPr>
              <a:t>1… je neautonomní – v žádném z článků procesu se neobejde bez obsluhy</a:t>
            </a:r>
          </a:p>
          <a:p>
            <a:pPr marL="0" indent="0" algn="just">
              <a:buNone/>
            </a:pPr>
            <a:r>
              <a:rPr lang="cs-CZ" sz="2000" i="0" dirty="0">
                <a:latin typeface="Calibri" panose="020F0502020204030204" pitchFamily="34" charset="0"/>
                <a:cs typeface="Calibri" panose="020F0502020204030204" pitchFamily="34" charset="0"/>
              </a:rPr>
              <a:t>0… bodové hodnocení nevyužito</a:t>
            </a:r>
          </a:p>
          <a:p>
            <a:pPr marL="0" indent="0" algn="just">
              <a:buNone/>
            </a:pPr>
            <a:r>
              <a:rPr lang="cs-CZ" sz="2000" i="0" dirty="0">
                <a:latin typeface="Calibri" panose="020F0502020204030204" pitchFamily="34" charset="0"/>
                <a:cs typeface="Calibri" panose="020F0502020204030204" pitchFamily="34" charset="0"/>
              </a:rPr>
              <a:t>		</a:t>
            </a: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buNone/>
            </a:pPr>
            <a:endParaRPr lang="cs-CZ" sz="1600" i="0" dirty="0">
              <a:latin typeface="Arial" panose="020B0604020202020204" pitchFamily="34" charset="0"/>
              <a:cs typeface="Arial" panose="020B0604020202020204" pitchFamily="34" charset="0"/>
            </a:endParaRPr>
          </a:p>
        </p:txBody>
      </p:sp>
      <p:sp>
        <p:nvSpPr>
          <p:cNvPr id="6" name="Title 2">
            <a:extLst>
              <a:ext uri="{FF2B5EF4-FFF2-40B4-BE49-F238E27FC236}">
                <a16:creationId xmlns:a16="http://schemas.microsoft.com/office/drawing/2014/main" id="{A453A830-9731-1EC0-1B9C-BDED7E7E7DD1}"/>
              </a:ext>
            </a:extLst>
          </p:cNvPr>
          <p:cNvSpPr>
            <a:spLocks noGrp="1"/>
          </p:cNvSpPr>
          <p:nvPr>
            <p:ph type="title"/>
          </p:nvPr>
        </p:nvSpPr>
        <p:spPr>
          <a:xfrm>
            <a:off x="534186" y="403316"/>
            <a:ext cx="11385646" cy="782357"/>
          </a:xfrm>
        </p:spPr>
        <p:txBody>
          <a:bodyPr>
            <a:normAutofit fontScale="90000"/>
          </a:bodyPr>
          <a:lstStyle/>
          <a:p>
            <a:r>
              <a:rPr lang="cs-CZ" sz="3200" b="1" dirty="0">
                <a:latin typeface="Calibri" panose="020F0502020204030204" pitchFamily="34" charset="0"/>
                <a:cs typeface="Calibri" panose="020F0502020204030204" pitchFamily="34" charset="0"/>
              </a:rPr>
              <a:t>Kritéria pro hodnocení systémů detekce lesních požárů – návrh	(5)</a:t>
            </a:r>
            <a:endParaRPr lang="en-IE" sz="3200" b="1" dirty="0">
              <a:latin typeface="Calibri" panose="020F0502020204030204" pitchFamily="34" charset="0"/>
              <a:cs typeface="Calibri" panose="020F0502020204030204" pitchFamily="34" charset="0"/>
            </a:endParaRPr>
          </a:p>
        </p:txBody>
      </p:sp>
      <p:sp>
        <p:nvSpPr>
          <p:cNvPr id="3" name="Zástupný symbol pro číslo snímku 2">
            <a:extLst>
              <a:ext uri="{FF2B5EF4-FFF2-40B4-BE49-F238E27FC236}">
                <a16:creationId xmlns:a16="http://schemas.microsoft.com/office/drawing/2014/main" id="{9B857448-B700-5487-5E7D-C18981690469}"/>
              </a:ext>
            </a:extLst>
          </p:cNvPr>
          <p:cNvSpPr>
            <a:spLocks noGrp="1"/>
          </p:cNvSpPr>
          <p:nvPr>
            <p:ph type="sldNum" sz="quarter" idx="2"/>
          </p:nvPr>
        </p:nvSpPr>
        <p:spPr/>
        <p:txBody>
          <a:bodyPr/>
          <a:lstStyle/>
          <a:p>
            <a:fld id="{86CB4B4D-7CA3-9044-876B-883B54F8677D}" type="slidenum">
              <a:rPr lang="cs-CZ" smtClean="0"/>
              <a:t>23</a:t>
            </a:fld>
            <a:endParaRPr lang="cs-CZ"/>
          </a:p>
        </p:txBody>
      </p:sp>
    </p:spTree>
    <p:extLst>
      <p:ext uri="{BB962C8B-B14F-4D97-AF65-F5344CB8AC3E}">
        <p14:creationId xmlns:p14="http://schemas.microsoft.com/office/powerpoint/2010/main" val="3716684178"/>
      </p:ext>
    </p:extLst>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7333C5-7130-CDAF-39A9-ECA5878FF00E}"/>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03929CA-343C-5035-72F0-DE6FC6124341}"/>
              </a:ext>
            </a:extLst>
          </p:cNvPr>
          <p:cNvSpPr>
            <a:spLocks noGrp="1"/>
          </p:cNvSpPr>
          <p:nvPr>
            <p:ph idx="1"/>
          </p:nvPr>
        </p:nvSpPr>
        <p:spPr>
          <a:xfrm>
            <a:off x="534186" y="1185673"/>
            <a:ext cx="11034423" cy="5305978"/>
          </a:xfrm>
        </p:spPr>
        <p:txBody>
          <a:bodyPr>
            <a:normAutofit/>
          </a:bodyPr>
          <a:lstStyle/>
          <a:p>
            <a:pPr algn="just">
              <a:buFont typeface="Wingdings" panose="05000000000000000000" pitchFamily="2" charset="2"/>
              <a:buChar char="q"/>
            </a:pPr>
            <a:r>
              <a:rPr lang="cs-CZ" sz="2000" b="1" i="0" dirty="0">
                <a:solidFill>
                  <a:srgbClr val="FF0000"/>
                </a:solidFill>
                <a:latin typeface="Calibri" panose="020F0502020204030204" pitchFamily="34" charset="0"/>
                <a:cs typeface="Calibri" panose="020F0502020204030204" pitchFamily="34" charset="0"/>
              </a:rPr>
              <a:t>Infrastrukturou (váhový faktor f = 2)</a:t>
            </a:r>
            <a:r>
              <a:rPr lang="cs-CZ" sz="2000" b="1" i="0" dirty="0">
                <a:latin typeface="Calibri" panose="020F0502020204030204" pitchFamily="34" charset="0"/>
                <a:cs typeface="Calibri" panose="020F0502020204030204" pitchFamily="34" charset="0"/>
              </a:rPr>
              <a:t> </a:t>
            </a:r>
            <a:r>
              <a:rPr lang="cs-CZ" sz="2000" i="0" dirty="0">
                <a:latin typeface="Calibri" panose="020F0502020204030204" pitchFamily="34" charset="0"/>
                <a:cs typeface="Calibri" panose="020F0502020204030204" pitchFamily="34" charset="0"/>
              </a:rPr>
              <a:t>se rozumí zařízení, které se musí vybudovat pro optimální chod systému detekce, např. stožáry pro instalaci systému, který pro svůj chod potřebuje snímání z výšky. Náklady na infrastrukturu se pro účely tohoto hodnocení nezařazují do ceny systému, ale hodnotí se zvlášť.</a:t>
            </a:r>
          </a:p>
          <a:p>
            <a:pPr algn="just">
              <a:buFont typeface="Wingdings" panose="05000000000000000000" pitchFamily="2" charset="2"/>
              <a:buChar char="q"/>
            </a:pPr>
            <a:endParaRPr lang="cs-CZ" sz="2000" i="0" dirty="0">
              <a:latin typeface="Calibri" panose="020F0502020204030204" pitchFamily="34" charset="0"/>
              <a:cs typeface="Calibri" panose="020F0502020204030204" pitchFamily="34" charset="0"/>
            </a:endParaRPr>
          </a:p>
          <a:p>
            <a:pPr marL="0" indent="0" algn="just">
              <a:buNone/>
            </a:pPr>
            <a:r>
              <a:rPr lang="cs-CZ" sz="2000" b="1" i="0" dirty="0">
                <a:latin typeface="Calibri" panose="020F0502020204030204" pitchFamily="34" charset="0"/>
                <a:cs typeface="Calibri" panose="020F0502020204030204" pitchFamily="34" charset="0"/>
              </a:rPr>
              <a:t>Bodové hodnocení detekčního systému podle </a:t>
            </a:r>
            <a:r>
              <a:rPr lang="cs-CZ" sz="2000" b="1" i="0" dirty="0">
                <a:solidFill>
                  <a:srgbClr val="FF0000"/>
                </a:solidFill>
                <a:latin typeface="Calibri" panose="020F0502020204030204" pitchFamily="34" charset="0"/>
                <a:cs typeface="Calibri" panose="020F0502020204030204" pitchFamily="34" charset="0"/>
              </a:rPr>
              <a:t>infrastruktury</a:t>
            </a:r>
            <a:r>
              <a:rPr lang="cs-CZ" sz="2000" i="0" dirty="0">
                <a:latin typeface="Calibri" panose="020F0502020204030204" pitchFamily="34" charset="0"/>
                <a:cs typeface="Calibri" panose="020F0502020204030204" pitchFamily="34" charset="0"/>
              </a:rPr>
              <a:t>		</a:t>
            </a:r>
          </a:p>
          <a:p>
            <a:pPr marL="0" indent="0" algn="just">
              <a:buNone/>
            </a:pPr>
            <a:r>
              <a:rPr lang="cs-CZ" sz="2000" i="0" dirty="0">
                <a:latin typeface="Calibri" panose="020F0502020204030204" pitchFamily="34" charset="0"/>
                <a:cs typeface="Calibri" panose="020F0502020204030204" pitchFamily="34" charset="0"/>
              </a:rPr>
              <a:t>5… není třeba vybudovat vůbec žádnou infrastrukturu</a:t>
            </a:r>
          </a:p>
          <a:p>
            <a:pPr marL="0" indent="0" algn="just">
              <a:buNone/>
            </a:pPr>
            <a:r>
              <a:rPr lang="cs-CZ" sz="2000" i="0" dirty="0">
                <a:latin typeface="Calibri" panose="020F0502020204030204" pitchFamily="34" charset="0"/>
                <a:cs typeface="Calibri" panose="020F0502020204030204" pitchFamily="34" charset="0"/>
              </a:rPr>
              <a:t>4… využije se současná infrastruktura s drobnými úpravami nepřesahujícími 1 mil. Kč 	</a:t>
            </a:r>
          </a:p>
          <a:p>
            <a:pPr marL="0" indent="0" algn="just">
              <a:buNone/>
            </a:pPr>
            <a:r>
              <a:rPr lang="cs-CZ" sz="2000" i="0" dirty="0">
                <a:latin typeface="Calibri" panose="020F0502020204030204" pitchFamily="34" charset="0"/>
                <a:cs typeface="Calibri" panose="020F0502020204030204" pitchFamily="34" charset="0"/>
              </a:rPr>
              <a:t>3… bude třeba vybudovat infrastrukturu v řádu jednotek až desítek miliónů Kč</a:t>
            </a:r>
          </a:p>
          <a:p>
            <a:pPr marL="0" indent="0" algn="just">
              <a:buNone/>
            </a:pPr>
            <a:r>
              <a:rPr lang="cs-CZ" sz="2000" i="0" dirty="0">
                <a:latin typeface="Calibri" panose="020F0502020204030204" pitchFamily="34" charset="0"/>
                <a:cs typeface="Calibri" panose="020F0502020204030204" pitchFamily="34" charset="0"/>
              </a:rPr>
              <a:t>2… </a:t>
            </a:r>
            <a:r>
              <a:rPr lang="nn-NO" sz="2000" i="0" dirty="0">
                <a:latin typeface="Calibri" panose="020F0502020204030204" pitchFamily="34" charset="0"/>
                <a:cs typeface="Calibri" panose="020F0502020204030204" pitchFamily="34" charset="0"/>
              </a:rPr>
              <a:t>bude třeba vybudovat infrastrukturu v řádu stamiliónů Kč</a:t>
            </a:r>
            <a:endParaRPr lang="cs-CZ" sz="2000" i="0" dirty="0">
              <a:latin typeface="Calibri" panose="020F0502020204030204" pitchFamily="34" charset="0"/>
              <a:cs typeface="Calibri" panose="020F0502020204030204" pitchFamily="34" charset="0"/>
            </a:endParaRPr>
          </a:p>
          <a:p>
            <a:pPr marL="0" indent="0" algn="just">
              <a:buNone/>
            </a:pPr>
            <a:r>
              <a:rPr lang="cs-CZ" sz="2000" i="0" dirty="0">
                <a:latin typeface="Calibri" panose="020F0502020204030204" pitchFamily="34" charset="0"/>
                <a:cs typeface="Calibri" panose="020F0502020204030204" pitchFamily="34" charset="0"/>
              </a:rPr>
              <a:t>1… </a:t>
            </a:r>
            <a:r>
              <a:rPr lang="nn-NO" sz="2000" i="0" dirty="0">
                <a:latin typeface="Calibri" panose="020F0502020204030204" pitchFamily="34" charset="0"/>
                <a:cs typeface="Calibri" panose="020F0502020204030204" pitchFamily="34" charset="0"/>
              </a:rPr>
              <a:t>bude třeba vybudovat infrastrukturu v řádu miliard Kč</a:t>
            </a:r>
            <a:endParaRPr lang="cs-CZ" sz="2000" i="0" dirty="0">
              <a:latin typeface="Calibri" panose="020F0502020204030204" pitchFamily="34" charset="0"/>
              <a:cs typeface="Calibri" panose="020F0502020204030204" pitchFamily="34" charset="0"/>
            </a:endParaRPr>
          </a:p>
          <a:p>
            <a:pPr marL="0" indent="0" algn="just">
              <a:buNone/>
            </a:pPr>
            <a:r>
              <a:rPr lang="cs-CZ" sz="2000" i="0" dirty="0">
                <a:latin typeface="Calibri" panose="020F0502020204030204" pitchFamily="34" charset="0"/>
                <a:cs typeface="Calibri" panose="020F0502020204030204" pitchFamily="34" charset="0"/>
              </a:rPr>
              <a:t>0… je vybudování infrastruktury v rozporu s platnou legislativou a v době hodnocení není možné</a:t>
            </a:r>
          </a:p>
          <a:p>
            <a:pPr marL="0" indent="0" algn="just">
              <a:buNone/>
            </a:pPr>
            <a:r>
              <a:rPr lang="cs-CZ" sz="2000" i="0" dirty="0">
                <a:latin typeface="Calibri" panose="020F0502020204030204" pitchFamily="34" charset="0"/>
                <a:cs typeface="Calibri" panose="020F0502020204030204" pitchFamily="34" charset="0"/>
              </a:rPr>
              <a:t>		</a:t>
            </a:r>
          </a:p>
          <a:p>
            <a:pPr marL="0" indent="0" algn="just">
              <a:buNone/>
            </a:pPr>
            <a:r>
              <a:rPr lang="cs-CZ" sz="2000" i="0" dirty="0">
                <a:latin typeface="Calibri" panose="020F0502020204030204" pitchFamily="34" charset="0"/>
                <a:cs typeface="Calibri" panose="020F0502020204030204" pitchFamily="34" charset="0"/>
              </a:rPr>
              <a:t>Pozn.: Hodnocení infrastruktury musí být v relaci s konfigurací systému pro odezvu, dosah a cenu.</a:t>
            </a: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buNone/>
            </a:pPr>
            <a:endParaRPr lang="cs-CZ" sz="1600" i="0" dirty="0">
              <a:latin typeface="Arial" panose="020B0604020202020204" pitchFamily="34" charset="0"/>
              <a:cs typeface="Arial" panose="020B0604020202020204" pitchFamily="34" charset="0"/>
            </a:endParaRPr>
          </a:p>
        </p:txBody>
      </p:sp>
      <p:sp>
        <p:nvSpPr>
          <p:cNvPr id="6" name="Title 2">
            <a:extLst>
              <a:ext uri="{FF2B5EF4-FFF2-40B4-BE49-F238E27FC236}">
                <a16:creationId xmlns:a16="http://schemas.microsoft.com/office/drawing/2014/main" id="{25B0E6E0-2307-8E74-E178-44E988A7EC92}"/>
              </a:ext>
            </a:extLst>
          </p:cNvPr>
          <p:cNvSpPr>
            <a:spLocks noGrp="1"/>
          </p:cNvSpPr>
          <p:nvPr>
            <p:ph type="title"/>
          </p:nvPr>
        </p:nvSpPr>
        <p:spPr>
          <a:xfrm>
            <a:off x="534186" y="403316"/>
            <a:ext cx="11385646" cy="782357"/>
          </a:xfrm>
        </p:spPr>
        <p:txBody>
          <a:bodyPr>
            <a:normAutofit fontScale="90000"/>
          </a:bodyPr>
          <a:lstStyle/>
          <a:p>
            <a:r>
              <a:rPr lang="cs-CZ" sz="3200" b="1" dirty="0">
                <a:latin typeface="Calibri" panose="020F0502020204030204" pitchFamily="34" charset="0"/>
                <a:cs typeface="Calibri" panose="020F0502020204030204" pitchFamily="34" charset="0"/>
              </a:rPr>
              <a:t>Kritéria pro hodnocení systémů detekce lesních požárů – návrh	(6)</a:t>
            </a:r>
            <a:endParaRPr lang="en-IE" sz="3200" b="1" dirty="0">
              <a:latin typeface="Calibri" panose="020F0502020204030204" pitchFamily="34" charset="0"/>
              <a:cs typeface="Calibri" panose="020F0502020204030204" pitchFamily="34" charset="0"/>
            </a:endParaRPr>
          </a:p>
        </p:txBody>
      </p:sp>
      <p:sp>
        <p:nvSpPr>
          <p:cNvPr id="3" name="Zástupný symbol pro číslo snímku 2">
            <a:extLst>
              <a:ext uri="{FF2B5EF4-FFF2-40B4-BE49-F238E27FC236}">
                <a16:creationId xmlns:a16="http://schemas.microsoft.com/office/drawing/2014/main" id="{CD3167AA-CA9D-1CD2-31D5-E4860111D8FF}"/>
              </a:ext>
            </a:extLst>
          </p:cNvPr>
          <p:cNvSpPr>
            <a:spLocks noGrp="1"/>
          </p:cNvSpPr>
          <p:nvPr>
            <p:ph type="sldNum" sz="quarter" idx="2"/>
          </p:nvPr>
        </p:nvSpPr>
        <p:spPr/>
        <p:txBody>
          <a:bodyPr/>
          <a:lstStyle/>
          <a:p>
            <a:fld id="{86CB4B4D-7CA3-9044-876B-883B54F8677D}" type="slidenum">
              <a:rPr lang="cs-CZ" smtClean="0"/>
              <a:t>24</a:t>
            </a:fld>
            <a:endParaRPr lang="cs-CZ"/>
          </a:p>
        </p:txBody>
      </p:sp>
    </p:spTree>
    <p:extLst>
      <p:ext uri="{BB962C8B-B14F-4D97-AF65-F5344CB8AC3E}">
        <p14:creationId xmlns:p14="http://schemas.microsoft.com/office/powerpoint/2010/main" val="3462312660"/>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A7013-B081-221F-C3B7-00B96B5C8C34}"/>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4A61EC1-EEF5-4D61-E5B6-76FE320C0C2F}"/>
              </a:ext>
            </a:extLst>
          </p:cNvPr>
          <p:cNvSpPr>
            <a:spLocks noGrp="1"/>
          </p:cNvSpPr>
          <p:nvPr>
            <p:ph idx="1"/>
          </p:nvPr>
        </p:nvSpPr>
        <p:spPr>
          <a:xfrm>
            <a:off x="534186" y="1185673"/>
            <a:ext cx="11034423" cy="5305978"/>
          </a:xfrm>
        </p:spPr>
        <p:txBody>
          <a:bodyPr>
            <a:normAutofit/>
          </a:bodyPr>
          <a:lstStyle/>
          <a:p>
            <a:pPr algn="just">
              <a:buFont typeface="Wingdings" panose="05000000000000000000" pitchFamily="2" charset="2"/>
              <a:buChar char="q"/>
            </a:pPr>
            <a:r>
              <a:rPr lang="cs-CZ" sz="2000" b="1" i="0" dirty="0" err="1">
                <a:solidFill>
                  <a:srgbClr val="FF0000"/>
                </a:solidFill>
                <a:latin typeface="Calibri" panose="020F0502020204030204" pitchFamily="34" charset="0"/>
                <a:cs typeface="Calibri" panose="020F0502020204030204" pitchFamily="34" charset="0"/>
              </a:rPr>
              <a:t>Bezúdržbovost</a:t>
            </a:r>
            <a:r>
              <a:rPr lang="cs-CZ" sz="2000" b="1" i="0" dirty="0">
                <a:solidFill>
                  <a:srgbClr val="FF0000"/>
                </a:solidFill>
                <a:latin typeface="Calibri" panose="020F0502020204030204" pitchFamily="34" charset="0"/>
                <a:cs typeface="Calibri" panose="020F0502020204030204" pitchFamily="34" charset="0"/>
              </a:rPr>
              <a:t> (váhový faktor f = 2)</a:t>
            </a:r>
            <a:r>
              <a:rPr lang="cs-CZ" sz="2000" b="1" i="0" dirty="0">
                <a:latin typeface="Calibri" panose="020F0502020204030204" pitchFamily="34" charset="0"/>
                <a:cs typeface="Calibri" panose="020F0502020204030204" pitchFamily="34" charset="0"/>
              </a:rPr>
              <a:t> </a:t>
            </a:r>
            <a:r>
              <a:rPr lang="cs-CZ" sz="2000" i="0" dirty="0">
                <a:latin typeface="Calibri" panose="020F0502020204030204" pitchFamily="34" charset="0"/>
                <a:cs typeface="Calibri" panose="020F0502020204030204" pitchFamily="34" charset="0"/>
              </a:rPr>
              <a:t>se udává časovým intervalem, za který systém vyžaduje údržbu danou legislativou, interními směrnicemi nebo pokyny výrobce. Údržbou se rozumí pravidelná kontrola nějaké součásti systému, její údržba nebo výměna. Údržbou není upgrade nebo update SW, naopak údržbou je např. výměna baterií nebo kalibrace senzorů.</a:t>
            </a:r>
          </a:p>
          <a:p>
            <a:pPr algn="just">
              <a:buFont typeface="Wingdings" panose="05000000000000000000" pitchFamily="2" charset="2"/>
              <a:buChar char="q"/>
            </a:pPr>
            <a:endParaRPr lang="cs-CZ" sz="2000" i="0" dirty="0">
              <a:latin typeface="Calibri" panose="020F0502020204030204" pitchFamily="34" charset="0"/>
              <a:cs typeface="Calibri" panose="020F0502020204030204" pitchFamily="34" charset="0"/>
            </a:endParaRPr>
          </a:p>
          <a:p>
            <a:pPr marL="0" indent="0" algn="just">
              <a:buNone/>
            </a:pPr>
            <a:r>
              <a:rPr lang="cs-CZ" sz="2000" b="1" i="0" dirty="0">
                <a:latin typeface="Calibri" panose="020F0502020204030204" pitchFamily="34" charset="0"/>
                <a:cs typeface="Calibri" panose="020F0502020204030204" pitchFamily="34" charset="0"/>
              </a:rPr>
              <a:t>Bodové hodnocení detekčního systému podle </a:t>
            </a:r>
            <a:r>
              <a:rPr lang="cs-CZ" sz="2000" b="1" i="0" dirty="0" err="1">
                <a:solidFill>
                  <a:srgbClr val="FF0000"/>
                </a:solidFill>
                <a:latin typeface="Calibri" panose="020F0502020204030204" pitchFamily="34" charset="0"/>
                <a:cs typeface="Calibri" panose="020F0502020204030204" pitchFamily="34" charset="0"/>
              </a:rPr>
              <a:t>bezúdržbovosti</a:t>
            </a:r>
            <a:r>
              <a:rPr lang="cs-CZ" sz="2000" i="0" dirty="0">
                <a:latin typeface="Calibri" panose="020F0502020204030204" pitchFamily="34" charset="0"/>
                <a:cs typeface="Calibri" panose="020F0502020204030204" pitchFamily="34" charset="0"/>
              </a:rPr>
              <a:t>		</a:t>
            </a:r>
          </a:p>
          <a:p>
            <a:pPr marL="0" indent="0" algn="just">
              <a:buNone/>
            </a:pPr>
            <a:r>
              <a:rPr lang="cs-CZ" sz="2000" i="0" dirty="0">
                <a:latin typeface="Calibri" panose="020F0502020204030204" pitchFamily="34" charset="0"/>
                <a:cs typeface="Calibri" panose="020F0502020204030204" pitchFamily="34" charset="0"/>
              </a:rPr>
              <a:t>5… 	jednou za 10 let </a:t>
            </a:r>
          </a:p>
          <a:p>
            <a:pPr marL="0" indent="0" algn="just">
              <a:buNone/>
            </a:pPr>
            <a:r>
              <a:rPr lang="cs-CZ" sz="2000" i="0" dirty="0">
                <a:latin typeface="Calibri" panose="020F0502020204030204" pitchFamily="34" charset="0"/>
                <a:cs typeface="Calibri" panose="020F0502020204030204" pitchFamily="34" charset="0"/>
              </a:rPr>
              <a:t>4… 	jednou za 5 let</a:t>
            </a:r>
          </a:p>
          <a:p>
            <a:pPr marL="0" indent="0" algn="just">
              <a:buNone/>
            </a:pPr>
            <a:r>
              <a:rPr lang="cs-CZ" sz="2000" i="0" dirty="0">
                <a:latin typeface="Calibri" panose="020F0502020204030204" pitchFamily="34" charset="0"/>
                <a:cs typeface="Calibri" panose="020F0502020204030204" pitchFamily="34" charset="0"/>
              </a:rPr>
              <a:t>3… 	jednou za 2 roky</a:t>
            </a:r>
          </a:p>
          <a:p>
            <a:pPr marL="0" indent="0" algn="just">
              <a:buNone/>
            </a:pPr>
            <a:r>
              <a:rPr lang="cs-CZ" sz="2000" i="0" dirty="0">
                <a:latin typeface="Calibri" panose="020F0502020204030204" pitchFamily="34" charset="0"/>
                <a:cs typeface="Calibri" panose="020F0502020204030204" pitchFamily="34" charset="0"/>
              </a:rPr>
              <a:t>2… 	jednou ročně</a:t>
            </a:r>
          </a:p>
          <a:p>
            <a:pPr marL="0" indent="0" algn="just">
              <a:buNone/>
            </a:pPr>
            <a:r>
              <a:rPr lang="cs-CZ" sz="2000" i="0" dirty="0">
                <a:latin typeface="Calibri" panose="020F0502020204030204" pitchFamily="34" charset="0"/>
                <a:cs typeface="Calibri" panose="020F0502020204030204" pitchFamily="34" charset="0"/>
              </a:rPr>
              <a:t>1… 	jednou měsíčně</a:t>
            </a:r>
          </a:p>
          <a:p>
            <a:pPr marL="0" indent="0" algn="just">
              <a:buNone/>
            </a:pPr>
            <a:r>
              <a:rPr lang="cs-CZ" sz="2000" i="0" dirty="0">
                <a:latin typeface="Calibri" panose="020F0502020204030204" pitchFamily="34" charset="0"/>
                <a:cs typeface="Calibri" panose="020F0502020204030204" pitchFamily="34" charset="0"/>
              </a:rPr>
              <a:t>0… 	jednou týdně</a:t>
            </a:r>
          </a:p>
          <a:p>
            <a:pPr marL="0" indent="0" algn="just">
              <a:buNone/>
            </a:pPr>
            <a:r>
              <a:rPr lang="cs-CZ" sz="2000" i="0" dirty="0">
                <a:latin typeface="Arial" panose="020B0604020202020204" pitchFamily="34" charset="0"/>
                <a:cs typeface="Arial" panose="020B0604020202020204" pitchFamily="34" charset="0"/>
              </a:rPr>
              <a:t>		</a:t>
            </a: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buNone/>
            </a:pPr>
            <a:endParaRPr lang="cs-CZ" sz="1600" i="0" dirty="0">
              <a:latin typeface="Arial" panose="020B0604020202020204" pitchFamily="34" charset="0"/>
              <a:cs typeface="Arial" panose="020B0604020202020204" pitchFamily="34" charset="0"/>
            </a:endParaRPr>
          </a:p>
        </p:txBody>
      </p:sp>
      <p:sp>
        <p:nvSpPr>
          <p:cNvPr id="6" name="Title 2">
            <a:extLst>
              <a:ext uri="{FF2B5EF4-FFF2-40B4-BE49-F238E27FC236}">
                <a16:creationId xmlns:a16="http://schemas.microsoft.com/office/drawing/2014/main" id="{46EAB6F4-1C97-018C-4F51-7C4C1CE9DEE4}"/>
              </a:ext>
            </a:extLst>
          </p:cNvPr>
          <p:cNvSpPr>
            <a:spLocks noGrp="1"/>
          </p:cNvSpPr>
          <p:nvPr>
            <p:ph type="title"/>
          </p:nvPr>
        </p:nvSpPr>
        <p:spPr>
          <a:xfrm>
            <a:off x="534186" y="403316"/>
            <a:ext cx="11385646" cy="782357"/>
          </a:xfrm>
        </p:spPr>
        <p:txBody>
          <a:bodyPr>
            <a:normAutofit fontScale="90000"/>
          </a:bodyPr>
          <a:lstStyle/>
          <a:p>
            <a:r>
              <a:rPr lang="cs-CZ" sz="3200" b="1" dirty="0">
                <a:latin typeface="Calibri" panose="020F0502020204030204" pitchFamily="34" charset="0"/>
                <a:cs typeface="Calibri" panose="020F0502020204030204" pitchFamily="34" charset="0"/>
              </a:rPr>
              <a:t>Kritéria pro hodnocení systémů detekce lesních požárů – návrh	(7)</a:t>
            </a:r>
            <a:endParaRPr lang="en-IE" sz="3200" b="1" dirty="0">
              <a:latin typeface="Calibri" panose="020F0502020204030204" pitchFamily="34" charset="0"/>
              <a:cs typeface="Calibri" panose="020F0502020204030204" pitchFamily="34" charset="0"/>
            </a:endParaRPr>
          </a:p>
        </p:txBody>
      </p:sp>
      <p:sp>
        <p:nvSpPr>
          <p:cNvPr id="3" name="Zástupný symbol pro číslo snímku 2">
            <a:extLst>
              <a:ext uri="{FF2B5EF4-FFF2-40B4-BE49-F238E27FC236}">
                <a16:creationId xmlns:a16="http://schemas.microsoft.com/office/drawing/2014/main" id="{F2B5AF3C-7BD0-182D-4921-F5AF27A81472}"/>
              </a:ext>
            </a:extLst>
          </p:cNvPr>
          <p:cNvSpPr>
            <a:spLocks noGrp="1"/>
          </p:cNvSpPr>
          <p:nvPr>
            <p:ph type="sldNum" sz="quarter" idx="2"/>
          </p:nvPr>
        </p:nvSpPr>
        <p:spPr/>
        <p:txBody>
          <a:bodyPr/>
          <a:lstStyle/>
          <a:p>
            <a:fld id="{86CB4B4D-7CA3-9044-876B-883B54F8677D}" type="slidenum">
              <a:rPr lang="cs-CZ" smtClean="0"/>
              <a:t>25</a:t>
            </a:fld>
            <a:endParaRPr lang="cs-CZ"/>
          </a:p>
        </p:txBody>
      </p:sp>
    </p:spTree>
    <p:extLst>
      <p:ext uri="{BB962C8B-B14F-4D97-AF65-F5344CB8AC3E}">
        <p14:creationId xmlns:p14="http://schemas.microsoft.com/office/powerpoint/2010/main" val="1339477183"/>
      </p:ext>
    </p:extLst>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54D6C-185F-BA6F-5F03-90F617041AD0}"/>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099CB14-107D-A584-C358-E8DEE2009AE9}"/>
              </a:ext>
            </a:extLst>
          </p:cNvPr>
          <p:cNvSpPr>
            <a:spLocks noGrp="1"/>
          </p:cNvSpPr>
          <p:nvPr>
            <p:ph idx="1"/>
          </p:nvPr>
        </p:nvSpPr>
        <p:spPr>
          <a:xfrm>
            <a:off x="534186" y="1185673"/>
            <a:ext cx="11034423" cy="5305978"/>
          </a:xfrm>
        </p:spPr>
        <p:txBody>
          <a:bodyPr>
            <a:normAutofit/>
          </a:bodyPr>
          <a:lstStyle/>
          <a:p>
            <a:pPr algn="just">
              <a:buFont typeface="Wingdings" panose="05000000000000000000" pitchFamily="2" charset="2"/>
              <a:buChar char="q"/>
            </a:pPr>
            <a:r>
              <a:rPr lang="cs-CZ" sz="2000" b="1" i="0" dirty="0">
                <a:solidFill>
                  <a:srgbClr val="FF0000"/>
                </a:solidFill>
                <a:latin typeface="Calibri" panose="020F0502020204030204" pitchFamily="34" charset="0"/>
                <a:cs typeface="Calibri" panose="020F0502020204030204" pitchFamily="34" charset="0"/>
              </a:rPr>
              <a:t>Cena (váhový faktor f = 1)</a:t>
            </a:r>
            <a:r>
              <a:rPr lang="cs-CZ" sz="2000" b="1" i="0" dirty="0">
                <a:latin typeface="Calibri" panose="020F0502020204030204" pitchFamily="34" charset="0"/>
                <a:cs typeface="Calibri" panose="020F0502020204030204" pitchFamily="34" charset="0"/>
              </a:rPr>
              <a:t> </a:t>
            </a:r>
            <a:r>
              <a:rPr lang="cs-CZ" sz="2000" i="0" dirty="0">
                <a:latin typeface="Calibri" panose="020F0502020204030204" pitchFamily="34" charset="0"/>
                <a:cs typeface="Calibri" panose="020F0502020204030204" pitchFamily="34" charset="0"/>
              </a:rPr>
              <a:t>udává náklady na pořízení systému a nezahrnuje náklady na infrastrukturu. Musí být v relaci s dosahem (plošným pokrytím), např 100 000 ha</a:t>
            </a:r>
          </a:p>
          <a:p>
            <a:pPr algn="just">
              <a:buFont typeface="Wingdings" panose="05000000000000000000" pitchFamily="2" charset="2"/>
              <a:buChar char="q"/>
            </a:pPr>
            <a:endParaRPr lang="cs-CZ" sz="2000" i="0" dirty="0">
              <a:latin typeface="Calibri" panose="020F0502020204030204" pitchFamily="34" charset="0"/>
              <a:cs typeface="Calibri" panose="020F0502020204030204" pitchFamily="34" charset="0"/>
            </a:endParaRPr>
          </a:p>
          <a:p>
            <a:pPr marL="0" indent="0" algn="just">
              <a:buNone/>
            </a:pPr>
            <a:r>
              <a:rPr lang="cs-CZ" sz="2000" b="1" i="0" dirty="0">
                <a:latin typeface="Calibri" panose="020F0502020204030204" pitchFamily="34" charset="0"/>
                <a:cs typeface="Calibri" panose="020F0502020204030204" pitchFamily="34" charset="0"/>
              </a:rPr>
              <a:t>Bodové hodnocení detekčního systému podle </a:t>
            </a:r>
            <a:r>
              <a:rPr lang="cs-CZ" sz="2000" b="1" i="0" dirty="0">
                <a:solidFill>
                  <a:srgbClr val="FF0000"/>
                </a:solidFill>
                <a:latin typeface="Calibri" panose="020F0502020204030204" pitchFamily="34" charset="0"/>
                <a:cs typeface="Calibri" panose="020F0502020204030204" pitchFamily="34" charset="0"/>
              </a:rPr>
              <a:t>ceny (vč. DPH)</a:t>
            </a:r>
            <a:r>
              <a:rPr lang="cs-CZ" sz="2000" i="0" dirty="0">
                <a:latin typeface="Calibri" panose="020F0502020204030204" pitchFamily="34" charset="0"/>
                <a:cs typeface="Calibri" panose="020F0502020204030204" pitchFamily="34" charset="0"/>
              </a:rPr>
              <a:t>		</a:t>
            </a:r>
          </a:p>
          <a:p>
            <a:pPr marL="0" indent="0" algn="just">
              <a:buNone/>
            </a:pPr>
            <a:r>
              <a:rPr lang="cs-CZ" sz="2000" i="0" dirty="0">
                <a:latin typeface="Calibri" panose="020F0502020204030204" pitchFamily="34" charset="0"/>
                <a:cs typeface="Calibri" panose="020F0502020204030204" pitchFamily="34" charset="0"/>
              </a:rPr>
              <a:t>5… 	0 až statisíce Kč </a:t>
            </a:r>
          </a:p>
          <a:p>
            <a:pPr marL="0" indent="0" algn="just">
              <a:buNone/>
            </a:pPr>
            <a:r>
              <a:rPr lang="cs-CZ" sz="2000" i="0" dirty="0">
                <a:latin typeface="Calibri" panose="020F0502020204030204" pitchFamily="34" charset="0"/>
                <a:cs typeface="Calibri" panose="020F0502020204030204" pitchFamily="34" charset="0"/>
              </a:rPr>
              <a:t>4… 	jednotky miliónů Kč	</a:t>
            </a:r>
          </a:p>
          <a:p>
            <a:pPr marL="0" indent="0" algn="just">
              <a:buNone/>
            </a:pPr>
            <a:r>
              <a:rPr lang="cs-CZ" sz="2000" i="0" dirty="0">
                <a:latin typeface="Calibri" panose="020F0502020204030204" pitchFamily="34" charset="0"/>
                <a:cs typeface="Calibri" panose="020F0502020204030204" pitchFamily="34" charset="0"/>
              </a:rPr>
              <a:t>3… 	desítky miliónů Kč</a:t>
            </a:r>
          </a:p>
          <a:p>
            <a:pPr marL="0" indent="0" algn="just">
              <a:buNone/>
            </a:pPr>
            <a:r>
              <a:rPr lang="cs-CZ" sz="2000" i="0" dirty="0">
                <a:latin typeface="Calibri" panose="020F0502020204030204" pitchFamily="34" charset="0"/>
                <a:cs typeface="Calibri" panose="020F0502020204030204" pitchFamily="34" charset="0"/>
              </a:rPr>
              <a:t>2… 	stovky miliónů Kč</a:t>
            </a:r>
          </a:p>
          <a:p>
            <a:pPr marL="0" indent="0" algn="just">
              <a:buNone/>
            </a:pPr>
            <a:r>
              <a:rPr lang="cs-CZ" sz="2000" i="0" dirty="0">
                <a:latin typeface="Calibri" panose="020F0502020204030204" pitchFamily="34" charset="0"/>
                <a:cs typeface="Calibri" panose="020F0502020204030204" pitchFamily="34" charset="0"/>
              </a:rPr>
              <a:t>1… 	miliarda Kč</a:t>
            </a:r>
          </a:p>
          <a:p>
            <a:pPr marL="0" indent="0" algn="just">
              <a:buNone/>
            </a:pPr>
            <a:r>
              <a:rPr lang="cs-CZ" sz="2000" i="0" dirty="0">
                <a:latin typeface="Calibri" panose="020F0502020204030204" pitchFamily="34" charset="0"/>
                <a:cs typeface="Calibri" panose="020F0502020204030204" pitchFamily="34" charset="0"/>
              </a:rPr>
              <a:t>0… 	více než miliarda Kč</a:t>
            </a:r>
          </a:p>
          <a:p>
            <a:pPr marL="0" indent="0" algn="just">
              <a:buNone/>
            </a:pPr>
            <a:r>
              <a:rPr lang="cs-CZ" sz="2000" i="0" dirty="0">
                <a:latin typeface="Calibri" panose="020F0502020204030204" pitchFamily="34" charset="0"/>
                <a:cs typeface="Calibri" panose="020F0502020204030204" pitchFamily="34" charset="0"/>
              </a:rPr>
              <a:t>		</a:t>
            </a:r>
          </a:p>
          <a:p>
            <a:pPr marL="0" indent="0" algn="just">
              <a:buNone/>
            </a:pPr>
            <a:r>
              <a:rPr lang="cs-CZ" sz="2000" i="0" dirty="0">
                <a:latin typeface="Calibri" panose="020F0502020204030204" pitchFamily="34" charset="0"/>
                <a:cs typeface="Calibri" panose="020F0502020204030204" pitchFamily="34" charset="0"/>
              </a:rPr>
              <a:t>Pozn.: Hodnocení ceny musí být v relaci s konfigurací systému pro odezvu, dosah a infrastrukturu.</a:t>
            </a: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buNone/>
            </a:pPr>
            <a:endParaRPr lang="cs-CZ" sz="1600" i="0" dirty="0">
              <a:latin typeface="Arial" panose="020B0604020202020204" pitchFamily="34" charset="0"/>
              <a:cs typeface="Arial" panose="020B0604020202020204" pitchFamily="34" charset="0"/>
            </a:endParaRPr>
          </a:p>
        </p:txBody>
      </p:sp>
      <p:sp>
        <p:nvSpPr>
          <p:cNvPr id="6" name="Title 2">
            <a:extLst>
              <a:ext uri="{FF2B5EF4-FFF2-40B4-BE49-F238E27FC236}">
                <a16:creationId xmlns:a16="http://schemas.microsoft.com/office/drawing/2014/main" id="{2B79E21E-BABC-756E-CD78-00428D0C9F86}"/>
              </a:ext>
            </a:extLst>
          </p:cNvPr>
          <p:cNvSpPr>
            <a:spLocks noGrp="1"/>
          </p:cNvSpPr>
          <p:nvPr>
            <p:ph type="title"/>
          </p:nvPr>
        </p:nvSpPr>
        <p:spPr>
          <a:xfrm>
            <a:off x="534186" y="403316"/>
            <a:ext cx="11385646" cy="782357"/>
          </a:xfrm>
        </p:spPr>
        <p:txBody>
          <a:bodyPr>
            <a:normAutofit fontScale="90000"/>
          </a:bodyPr>
          <a:lstStyle/>
          <a:p>
            <a:r>
              <a:rPr lang="cs-CZ" sz="3200" b="1" dirty="0">
                <a:latin typeface="Calibri" panose="020F0502020204030204" pitchFamily="34" charset="0"/>
                <a:cs typeface="Calibri" panose="020F0502020204030204" pitchFamily="34" charset="0"/>
              </a:rPr>
              <a:t>Kritéria pro hodnocení systémů detekce lesních požárů – návrh	(8)</a:t>
            </a:r>
            <a:endParaRPr lang="en-IE" sz="3200" b="1" dirty="0">
              <a:latin typeface="Calibri" panose="020F0502020204030204" pitchFamily="34" charset="0"/>
              <a:cs typeface="Calibri" panose="020F0502020204030204" pitchFamily="34" charset="0"/>
            </a:endParaRPr>
          </a:p>
        </p:txBody>
      </p:sp>
      <p:sp>
        <p:nvSpPr>
          <p:cNvPr id="3" name="Zástupný symbol pro číslo snímku 2">
            <a:extLst>
              <a:ext uri="{FF2B5EF4-FFF2-40B4-BE49-F238E27FC236}">
                <a16:creationId xmlns:a16="http://schemas.microsoft.com/office/drawing/2014/main" id="{E3992813-5773-7AA5-2E92-6043C02690C3}"/>
              </a:ext>
            </a:extLst>
          </p:cNvPr>
          <p:cNvSpPr>
            <a:spLocks noGrp="1"/>
          </p:cNvSpPr>
          <p:nvPr>
            <p:ph type="sldNum" sz="quarter" idx="2"/>
          </p:nvPr>
        </p:nvSpPr>
        <p:spPr/>
        <p:txBody>
          <a:bodyPr/>
          <a:lstStyle/>
          <a:p>
            <a:fld id="{86CB4B4D-7CA3-9044-876B-883B54F8677D}" type="slidenum">
              <a:rPr lang="cs-CZ" smtClean="0"/>
              <a:t>26</a:t>
            </a:fld>
            <a:endParaRPr lang="cs-CZ"/>
          </a:p>
        </p:txBody>
      </p:sp>
    </p:spTree>
    <p:extLst>
      <p:ext uri="{BB962C8B-B14F-4D97-AF65-F5344CB8AC3E}">
        <p14:creationId xmlns:p14="http://schemas.microsoft.com/office/powerpoint/2010/main" val="352160917"/>
      </p:ext>
    </p:extLst>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18CEB0-1E75-2F14-577B-9C84D9635E1E}"/>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7CCA1CA-A26F-FCA9-A6B8-7DA7B7841905}"/>
              </a:ext>
            </a:extLst>
          </p:cNvPr>
          <p:cNvSpPr>
            <a:spLocks noGrp="1"/>
          </p:cNvSpPr>
          <p:nvPr>
            <p:ph idx="1"/>
          </p:nvPr>
        </p:nvSpPr>
        <p:spPr>
          <a:xfrm>
            <a:off x="534186" y="1185673"/>
            <a:ext cx="11034423" cy="5305978"/>
          </a:xfrm>
        </p:spPr>
        <p:txBody>
          <a:bodyPr>
            <a:normAutofit/>
          </a:bodyPr>
          <a:lstStyle/>
          <a:p>
            <a:pPr algn="just">
              <a:buFont typeface="Wingdings" panose="05000000000000000000" pitchFamily="2" charset="2"/>
              <a:buChar char="q"/>
            </a:pPr>
            <a:r>
              <a:rPr lang="cs-CZ" sz="2000" b="1" i="0" dirty="0">
                <a:solidFill>
                  <a:srgbClr val="FF0000"/>
                </a:solidFill>
                <a:latin typeface="Calibri" panose="020F0502020204030204" pitchFamily="34" charset="0"/>
                <a:cs typeface="Calibri" panose="020F0502020204030204" pitchFamily="34" charset="0"/>
              </a:rPr>
              <a:t>Věrohodnost výrobce (váhový faktor f = 1)</a:t>
            </a:r>
            <a:r>
              <a:rPr lang="cs-CZ" sz="2000" b="1" i="0" dirty="0">
                <a:latin typeface="Calibri" panose="020F0502020204030204" pitchFamily="34" charset="0"/>
                <a:cs typeface="Calibri" panose="020F0502020204030204" pitchFamily="34" charset="0"/>
              </a:rPr>
              <a:t> </a:t>
            </a:r>
            <a:r>
              <a:rPr lang="cs-CZ" sz="2000" i="0" dirty="0">
                <a:latin typeface="Calibri" panose="020F0502020204030204" pitchFamily="34" charset="0"/>
                <a:cs typeface="Calibri" panose="020F0502020204030204" pitchFamily="34" charset="0"/>
              </a:rPr>
              <a:t>se udává dobou, kterou se výrobce záležitostí zabývá, jak v průběhu času systém rozvíjí a jak reaguje na aktuální stav poznání.</a:t>
            </a:r>
          </a:p>
          <a:p>
            <a:pPr algn="just">
              <a:buFont typeface="Wingdings" panose="05000000000000000000" pitchFamily="2" charset="2"/>
              <a:buChar char="q"/>
            </a:pPr>
            <a:endParaRPr lang="cs-CZ" sz="2000" i="0" dirty="0">
              <a:latin typeface="Calibri" panose="020F0502020204030204" pitchFamily="34" charset="0"/>
              <a:cs typeface="Calibri" panose="020F0502020204030204" pitchFamily="34" charset="0"/>
            </a:endParaRPr>
          </a:p>
          <a:p>
            <a:pPr marL="0" indent="0" algn="just">
              <a:buNone/>
            </a:pPr>
            <a:r>
              <a:rPr lang="cs-CZ" sz="2000" b="1" i="0" dirty="0">
                <a:latin typeface="Calibri" panose="020F0502020204030204" pitchFamily="34" charset="0"/>
                <a:cs typeface="Calibri" panose="020F0502020204030204" pitchFamily="34" charset="0"/>
              </a:rPr>
              <a:t>Bodové hodnocení detekčního systému podle </a:t>
            </a:r>
            <a:r>
              <a:rPr lang="cs-CZ" sz="2000" b="1" i="0" dirty="0">
                <a:solidFill>
                  <a:srgbClr val="FF0000"/>
                </a:solidFill>
                <a:latin typeface="Calibri" panose="020F0502020204030204" pitchFamily="34" charset="0"/>
                <a:cs typeface="Calibri" panose="020F0502020204030204" pitchFamily="34" charset="0"/>
              </a:rPr>
              <a:t>věrohodnosti výrobce</a:t>
            </a:r>
            <a:r>
              <a:rPr lang="cs-CZ" sz="2000" i="0" dirty="0">
                <a:latin typeface="Calibri" panose="020F0502020204030204" pitchFamily="34" charset="0"/>
                <a:cs typeface="Calibri" panose="020F0502020204030204" pitchFamily="34" charset="0"/>
              </a:rPr>
              <a:t>		</a:t>
            </a:r>
          </a:p>
          <a:p>
            <a:pPr marL="0" indent="0" algn="just">
              <a:buNone/>
            </a:pPr>
            <a:r>
              <a:rPr lang="cs-CZ" sz="2000" i="0" dirty="0">
                <a:latin typeface="Calibri" panose="020F0502020204030204" pitchFamily="34" charset="0"/>
                <a:cs typeface="Calibri" panose="020F0502020204030204" pitchFamily="34" charset="0"/>
              </a:rPr>
              <a:t>5… zabývá se problematikou více než 20 let, systém rozvíjí a reaguje na současnou úroveň poznání zejména v oblasti přenosu dat a AI</a:t>
            </a:r>
          </a:p>
          <a:p>
            <a:pPr marL="0" indent="0" algn="just">
              <a:buNone/>
            </a:pPr>
            <a:r>
              <a:rPr lang="cs-CZ" sz="2000" i="0" dirty="0">
                <a:latin typeface="Calibri" panose="020F0502020204030204" pitchFamily="34" charset="0"/>
                <a:cs typeface="Calibri" panose="020F0502020204030204" pitchFamily="34" charset="0"/>
              </a:rPr>
              <a:t>4… zabývá se problematikou 11-20 let, systém rozvíjí a reaguje na současnou úroveň poznání zejména v oblasti přenosu dat a AI	</a:t>
            </a:r>
          </a:p>
          <a:p>
            <a:pPr marL="0" indent="0" algn="just">
              <a:buNone/>
            </a:pPr>
            <a:r>
              <a:rPr lang="cs-CZ" sz="2000" i="0" dirty="0">
                <a:latin typeface="Calibri" panose="020F0502020204030204" pitchFamily="34" charset="0"/>
                <a:cs typeface="Calibri" panose="020F0502020204030204" pitchFamily="34" charset="0"/>
              </a:rPr>
              <a:t>3… zabývá se problematikou 5-10 let, systém rozvíjí a reaguje na současnou úroveň poznání zejména v oblasti přenosu dat a AI</a:t>
            </a:r>
          </a:p>
          <a:p>
            <a:pPr marL="0" indent="0" algn="just">
              <a:buNone/>
            </a:pPr>
            <a:r>
              <a:rPr lang="cs-CZ" sz="2000" i="0" dirty="0">
                <a:latin typeface="Calibri" panose="020F0502020204030204" pitchFamily="34" charset="0"/>
                <a:cs typeface="Calibri" panose="020F0502020204030204" pitchFamily="34" charset="0"/>
              </a:rPr>
              <a:t>2… zabývá se problematikou několik let</a:t>
            </a:r>
          </a:p>
          <a:p>
            <a:pPr marL="0" indent="0" algn="just">
              <a:buNone/>
            </a:pPr>
            <a:r>
              <a:rPr lang="cs-CZ" sz="2000" i="0" dirty="0">
                <a:latin typeface="Calibri" panose="020F0502020204030204" pitchFamily="34" charset="0"/>
                <a:cs typeface="Calibri" panose="020F0502020204030204" pitchFamily="34" charset="0"/>
              </a:rPr>
              <a:t>1… zabývá se problematikou nesystematicky a nahodile nebo systém nerozvíjí a nereaguje na současný stav poznání</a:t>
            </a:r>
          </a:p>
          <a:p>
            <a:pPr marL="0" indent="0" algn="just">
              <a:buNone/>
            </a:pPr>
            <a:r>
              <a:rPr lang="cs-CZ" sz="2000" i="0" dirty="0">
                <a:latin typeface="Calibri" panose="020F0502020204030204" pitchFamily="34" charset="0"/>
                <a:cs typeface="Calibri" panose="020F0502020204030204" pitchFamily="34" charset="0"/>
              </a:rPr>
              <a:t>0… začal se problematikou zabývat v posledních dvou letech a nemá žádné zkušenosti v oboru</a:t>
            </a:r>
          </a:p>
          <a:p>
            <a:pPr marL="0" indent="0" algn="just">
              <a:buNone/>
            </a:pPr>
            <a:r>
              <a:rPr lang="cs-CZ" sz="2000" i="0" dirty="0">
                <a:latin typeface="Arial" panose="020B0604020202020204" pitchFamily="34" charset="0"/>
                <a:cs typeface="Arial" panose="020B0604020202020204" pitchFamily="34" charset="0"/>
              </a:rPr>
              <a:t>		</a:t>
            </a: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buNone/>
            </a:pPr>
            <a:endParaRPr lang="cs-CZ" sz="1600" i="0" dirty="0">
              <a:latin typeface="Arial" panose="020B0604020202020204" pitchFamily="34" charset="0"/>
              <a:cs typeface="Arial" panose="020B0604020202020204" pitchFamily="34" charset="0"/>
            </a:endParaRPr>
          </a:p>
        </p:txBody>
      </p:sp>
      <p:sp>
        <p:nvSpPr>
          <p:cNvPr id="6" name="Title 2">
            <a:extLst>
              <a:ext uri="{FF2B5EF4-FFF2-40B4-BE49-F238E27FC236}">
                <a16:creationId xmlns:a16="http://schemas.microsoft.com/office/drawing/2014/main" id="{B63E9507-9A69-884D-C81C-5B92B6796212}"/>
              </a:ext>
            </a:extLst>
          </p:cNvPr>
          <p:cNvSpPr>
            <a:spLocks noGrp="1"/>
          </p:cNvSpPr>
          <p:nvPr>
            <p:ph type="title"/>
          </p:nvPr>
        </p:nvSpPr>
        <p:spPr>
          <a:xfrm>
            <a:off x="534186" y="403316"/>
            <a:ext cx="11385646" cy="782357"/>
          </a:xfrm>
        </p:spPr>
        <p:txBody>
          <a:bodyPr>
            <a:normAutofit fontScale="90000"/>
          </a:bodyPr>
          <a:lstStyle/>
          <a:p>
            <a:r>
              <a:rPr lang="cs-CZ" sz="3200" b="1" dirty="0">
                <a:latin typeface="Calibri" panose="020F0502020204030204" pitchFamily="34" charset="0"/>
                <a:cs typeface="Calibri" panose="020F0502020204030204" pitchFamily="34" charset="0"/>
              </a:rPr>
              <a:t>Kritéria pro hodnocení systémů detekce lesních požárů - návrh	(9)</a:t>
            </a:r>
            <a:endParaRPr lang="en-IE" sz="3200" b="1" dirty="0">
              <a:latin typeface="Calibri" panose="020F0502020204030204" pitchFamily="34" charset="0"/>
              <a:cs typeface="Calibri" panose="020F0502020204030204" pitchFamily="34" charset="0"/>
            </a:endParaRPr>
          </a:p>
        </p:txBody>
      </p:sp>
      <p:sp>
        <p:nvSpPr>
          <p:cNvPr id="3" name="Zástupný symbol pro číslo snímku 2">
            <a:extLst>
              <a:ext uri="{FF2B5EF4-FFF2-40B4-BE49-F238E27FC236}">
                <a16:creationId xmlns:a16="http://schemas.microsoft.com/office/drawing/2014/main" id="{0C8942D9-F9ED-4F18-3FA2-D6E073564CD2}"/>
              </a:ext>
            </a:extLst>
          </p:cNvPr>
          <p:cNvSpPr>
            <a:spLocks noGrp="1"/>
          </p:cNvSpPr>
          <p:nvPr>
            <p:ph type="sldNum" sz="quarter" idx="2"/>
          </p:nvPr>
        </p:nvSpPr>
        <p:spPr/>
        <p:txBody>
          <a:bodyPr/>
          <a:lstStyle/>
          <a:p>
            <a:fld id="{86CB4B4D-7CA3-9044-876B-883B54F8677D}" type="slidenum">
              <a:rPr lang="cs-CZ" smtClean="0"/>
              <a:t>27</a:t>
            </a:fld>
            <a:endParaRPr lang="cs-CZ"/>
          </a:p>
        </p:txBody>
      </p:sp>
    </p:spTree>
    <p:extLst>
      <p:ext uri="{BB962C8B-B14F-4D97-AF65-F5344CB8AC3E}">
        <p14:creationId xmlns:p14="http://schemas.microsoft.com/office/powerpoint/2010/main" val="4214043307"/>
      </p:ext>
    </p:extLst>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436453-A4E1-4497-D1CC-0D9976F79524}"/>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1FBF71F-7A4A-4B48-88F4-164A57825618}"/>
              </a:ext>
            </a:extLst>
          </p:cNvPr>
          <p:cNvSpPr>
            <a:spLocks noGrp="1"/>
          </p:cNvSpPr>
          <p:nvPr>
            <p:ph idx="1"/>
          </p:nvPr>
        </p:nvSpPr>
        <p:spPr>
          <a:xfrm>
            <a:off x="534186" y="1185673"/>
            <a:ext cx="11034423" cy="5305978"/>
          </a:xfrm>
        </p:spPr>
        <p:txBody>
          <a:bodyPr>
            <a:normAutofit/>
          </a:bodyPr>
          <a:lstStyle/>
          <a:p>
            <a:pPr algn="just">
              <a:buFont typeface="Wingdings" panose="05000000000000000000" pitchFamily="2" charset="2"/>
              <a:buChar char="q"/>
            </a:pPr>
            <a:r>
              <a:rPr lang="cs-CZ" sz="2000" b="1" i="0" dirty="0">
                <a:solidFill>
                  <a:srgbClr val="FF0000"/>
                </a:solidFill>
                <a:latin typeface="Calibri" panose="020F0502020204030204" pitchFamily="34" charset="0"/>
                <a:cs typeface="Calibri" panose="020F0502020204030204" pitchFamily="34" charset="0"/>
              </a:rPr>
              <a:t>Hybridní systémy (váhový faktor f = 1). </a:t>
            </a:r>
            <a:r>
              <a:rPr lang="cs-CZ" sz="2000" i="0" dirty="0">
                <a:solidFill>
                  <a:srgbClr val="003399"/>
                </a:solidFill>
                <a:latin typeface="Calibri" panose="020F0502020204030204" pitchFamily="34" charset="0"/>
                <a:cs typeface="Calibri" panose="020F0502020204030204" pitchFamily="34" charset="0"/>
              </a:rPr>
              <a:t>Daný systém umožňuje rozšířit řešení o jiné systémy, jejich části nebo obohatit o benefit, který bude s původním systémem kompatibilní.</a:t>
            </a:r>
          </a:p>
          <a:p>
            <a:pPr algn="just">
              <a:buFont typeface="Wingdings" panose="05000000000000000000" pitchFamily="2" charset="2"/>
              <a:buChar char="q"/>
            </a:pPr>
            <a:endParaRPr lang="cs-CZ" sz="2000" i="0" dirty="0">
              <a:latin typeface="Calibri" panose="020F0502020204030204" pitchFamily="34" charset="0"/>
              <a:cs typeface="Calibri" panose="020F0502020204030204" pitchFamily="34" charset="0"/>
            </a:endParaRPr>
          </a:p>
          <a:p>
            <a:pPr marL="0" indent="0" algn="just">
              <a:buNone/>
            </a:pPr>
            <a:r>
              <a:rPr lang="cs-CZ" sz="2000" b="1" i="0" dirty="0">
                <a:latin typeface="Calibri" panose="020F0502020204030204" pitchFamily="34" charset="0"/>
                <a:cs typeface="Calibri" panose="020F0502020204030204" pitchFamily="34" charset="0"/>
              </a:rPr>
              <a:t>Bodové hodnocení detekčního systému podle možnosti vytvářet </a:t>
            </a:r>
            <a:r>
              <a:rPr lang="cs-CZ" sz="2000" b="1" i="0" dirty="0">
                <a:solidFill>
                  <a:srgbClr val="FF0000"/>
                </a:solidFill>
                <a:latin typeface="Calibri" panose="020F0502020204030204" pitchFamily="34" charset="0"/>
                <a:cs typeface="Calibri" panose="020F0502020204030204" pitchFamily="34" charset="0"/>
              </a:rPr>
              <a:t>hybridní systémy</a:t>
            </a:r>
            <a:r>
              <a:rPr lang="cs-CZ" sz="2000" i="0" dirty="0">
                <a:latin typeface="Calibri" panose="020F0502020204030204" pitchFamily="34" charset="0"/>
                <a:cs typeface="Calibri" panose="020F0502020204030204" pitchFamily="34" charset="0"/>
              </a:rPr>
              <a:t>		</a:t>
            </a:r>
          </a:p>
          <a:p>
            <a:pPr marL="0" indent="0" algn="just">
              <a:buNone/>
            </a:pPr>
            <a:r>
              <a:rPr lang="cs-CZ" sz="2000" i="0" dirty="0">
                <a:latin typeface="Calibri" panose="020F0502020204030204" pitchFamily="34" charset="0"/>
                <a:cs typeface="Calibri" panose="020F0502020204030204" pitchFamily="34" charset="0"/>
              </a:rPr>
              <a:t>5… 	umožňuje rozšířit o tři benefity, které zlepší kvalitu detekčního systému, např. dron, satelit, AI</a:t>
            </a:r>
          </a:p>
          <a:p>
            <a:pPr marL="0" indent="0" algn="just">
              <a:buNone/>
            </a:pPr>
            <a:r>
              <a:rPr lang="cs-CZ" sz="2000" i="0" dirty="0">
                <a:latin typeface="Calibri" panose="020F0502020204030204" pitchFamily="34" charset="0"/>
                <a:cs typeface="Calibri" panose="020F0502020204030204" pitchFamily="34" charset="0"/>
              </a:rPr>
              <a:t>4… 	umožňuje rozšířit jen o dva benefity, které zlepší kvalitu detekčního systému </a:t>
            </a:r>
          </a:p>
          <a:p>
            <a:pPr marL="0" indent="0" algn="just">
              <a:buNone/>
            </a:pPr>
            <a:r>
              <a:rPr lang="cs-CZ" sz="2000" i="0" dirty="0">
                <a:latin typeface="Calibri" panose="020F0502020204030204" pitchFamily="34" charset="0"/>
                <a:cs typeface="Calibri" panose="020F0502020204030204" pitchFamily="34" charset="0"/>
              </a:rPr>
              <a:t>3… 	umožňuje rozšířit jen o jeden benefit, který zlepší kvalitu detekčního systém</a:t>
            </a:r>
          </a:p>
          <a:p>
            <a:pPr marL="0" indent="0" algn="just">
              <a:buNone/>
            </a:pPr>
            <a:r>
              <a:rPr lang="cs-CZ" sz="2000" i="0" dirty="0">
                <a:latin typeface="Calibri" panose="020F0502020204030204" pitchFamily="34" charset="0"/>
                <a:cs typeface="Calibri" panose="020F0502020204030204" pitchFamily="34" charset="0"/>
              </a:rPr>
              <a:t>2… 	umožňuje rozšířit o položku, která přímo nezlepší detekční systém, ale je zajímavá, např. pro 	uživatelský komfort</a:t>
            </a:r>
          </a:p>
          <a:p>
            <a:pPr marL="0" indent="0" algn="just">
              <a:buNone/>
            </a:pPr>
            <a:r>
              <a:rPr lang="cs-CZ" sz="2000" i="0" dirty="0">
                <a:latin typeface="Calibri" panose="020F0502020204030204" pitchFamily="34" charset="0"/>
                <a:cs typeface="Calibri" panose="020F0502020204030204" pitchFamily="34" charset="0"/>
              </a:rPr>
              <a:t>1… 	bodové hodnocení nevyužito</a:t>
            </a:r>
          </a:p>
          <a:p>
            <a:pPr marL="0" indent="0" algn="just">
              <a:buNone/>
            </a:pPr>
            <a:r>
              <a:rPr lang="cs-CZ" sz="2000" i="0" dirty="0">
                <a:latin typeface="Calibri" panose="020F0502020204030204" pitchFamily="34" charset="0"/>
                <a:cs typeface="Calibri" panose="020F0502020204030204" pitchFamily="34" charset="0"/>
              </a:rPr>
              <a:t>0… 	neumožňuje žádné rozšíření</a:t>
            </a:r>
          </a:p>
          <a:p>
            <a:pPr marL="0" indent="0" algn="just">
              <a:buNone/>
            </a:pPr>
            <a:r>
              <a:rPr lang="cs-CZ" sz="2000" i="0" dirty="0">
                <a:latin typeface="Calibri" panose="020F0502020204030204" pitchFamily="34" charset="0"/>
                <a:cs typeface="Calibri" panose="020F0502020204030204" pitchFamily="34" charset="0"/>
              </a:rPr>
              <a:t>		</a:t>
            </a:r>
          </a:p>
          <a:p>
            <a:pPr marL="0" indent="0" algn="just">
              <a:buNone/>
            </a:pPr>
            <a:endParaRPr lang="cs-CZ" sz="2000" i="0" dirty="0">
              <a:latin typeface="Calibri" panose="020F0502020204030204" pitchFamily="34" charset="0"/>
              <a:cs typeface="Calibri" panose="020F050202020403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buNone/>
            </a:pPr>
            <a:endParaRPr lang="cs-CZ" sz="1600" i="0" dirty="0">
              <a:latin typeface="Arial" panose="020B0604020202020204" pitchFamily="34" charset="0"/>
              <a:cs typeface="Arial" panose="020B0604020202020204" pitchFamily="34" charset="0"/>
            </a:endParaRPr>
          </a:p>
        </p:txBody>
      </p:sp>
      <p:sp>
        <p:nvSpPr>
          <p:cNvPr id="6" name="Title 2">
            <a:extLst>
              <a:ext uri="{FF2B5EF4-FFF2-40B4-BE49-F238E27FC236}">
                <a16:creationId xmlns:a16="http://schemas.microsoft.com/office/drawing/2014/main" id="{14FC21F6-A914-5290-418C-369FC1123DE8}"/>
              </a:ext>
            </a:extLst>
          </p:cNvPr>
          <p:cNvSpPr>
            <a:spLocks noGrp="1"/>
          </p:cNvSpPr>
          <p:nvPr>
            <p:ph type="title"/>
          </p:nvPr>
        </p:nvSpPr>
        <p:spPr>
          <a:xfrm>
            <a:off x="534186" y="403316"/>
            <a:ext cx="11385646" cy="782357"/>
          </a:xfrm>
        </p:spPr>
        <p:txBody>
          <a:bodyPr>
            <a:normAutofit fontScale="90000"/>
          </a:bodyPr>
          <a:lstStyle/>
          <a:p>
            <a:r>
              <a:rPr lang="cs-CZ" sz="3200" b="1" dirty="0">
                <a:latin typeface="Calibri" panose="020F0502020204030204" pitchFamily="34" charset="0"/>
                <a:cs typeface="Calibri" panose="020F0502020204030204" pitchFamily="34" charset="0"/>
              </a:rPr>
              <a:t>Kritéria při hodnocení systémů detekce lesních požárů – návrh	(10)</a:t>
            </a:r>
            <a:endParaRPr lang="en-IE" sz="3200" b="1" dirty="0">
              <a:latin typeface="Calibri" panose="020F0502020204030204" pitchFamily="34" charset="0"/>
              <a:cs typeface="Calibri" panose="020F0502020204030204" pitchFamily="34" charset="0"/>
            </a:endParaRPr>
          </a:p>
        </p:txBody>
      </p:sp>
      <p:sp>
        <p:nvSpPr>
          <p:cNvPr id="3" name="Zástupný symbol pro číslo snímku 2">
            <a:extLst>
              <a:ext uri="{FF2B5EF4-FFF2-40B4-BE49-F238E27FC236}">
                <a16:creationId xmlns:a16="http://schemas.microsoft.com/office/drawing/2014/main" id="{1F440CA7-B2B0-AF3E-1D41-0ED098E4196B}"/>
              </a:ext>
            </a:extLst>
          </p:cNvPr>
          <p:cNvSpPr>
            <a:spLocks noGrp="1"/>
          </p:cNvSpPr>
          <p:nvPr>
            <p:ph type="sldNum" sz="quarter" idx="2"/>
          </p:nvPr>
        </p:nvSpPr>
        <p:spPr/>
        <p:txBody>
          <a:bodyPr/>
          <a:lstStyle/>
          <a:p>
            <a:fld id="{86CB4B4D-7CA3-9044-876B-883B54F8677D}" type="slidenum">
              <a:rPr lang="cs-CZ" smtClean="0"/>
              <a:t>28</a:t>
            </a:fld>
            <a:endParaRPr lang="cs-CZ"/>
          </a:p>
        </p:txBody>
      </p:sp>
    </p:spTree>
    <p:extLst>
      <p:ext uri="{BB962C8B-B14F-4D97-AF65-F5344CB8AC3E}">
        <p14:creationId xmlns:p14="http://schemas.microsoft.com/office/powerpoint/2010/main" val="588429208"/>
      </p:ext>
    </p:extLst>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9664CA-A869-59C1-5F64-87B0CD91F6F2}"/>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227ABF5-96B8-C106-8F36-D0E05BFCD091}"/>
              </a:ext>
            </a:extLst>
          </p:cNvPr>
          <p:cNvSpPr>
            <a:spLocks noGrp="1"/>
          </p:cNvSpPr>
          <p:nvPr>
            <p:ph idx="1"/>
          </p:nvPr>
        </p:nvSpPr>
        <p:spPr>
          <a:xfrm>
            <a:off x="534186" y="1185673"/>
            <a:ext cx="11034423" cy="5305978"/>
          </a:xfrm>
        </p:spPr>
        <p:txBody>
          <a:bodyPr>
            <a:normAutofit fontScale="92500" lnSpcReduction="20000"/>
          </a:bodyPr>
          <a:lstStyle/>
          <a:p>
            <a:pPr marL="0" indent="0" algn="just">
              <a:buNone/>
            </a:pPr>
            <a:r>
              <a:rPr lang="cs-CZ" sz="2000" b="1" i="0" u="sng" dirty="0">
                <a:solidFill>
                  <a:srgbClr val="FF0000"/>
                </a:solidFill>
                <a:latin typeface="Calibri" panose="020F0502020204030204" pitchFamily="34" charset="0"/>
                <a:cs typeface="Calibri" panose="020F0502020204030204" pitchFamily="34" charset="0"/>
              </a:rPr>
              <a:t>Parametr</a:t>
            </a:r>
            <a:r>
              <a:rPr lang="cs-CZ" sz="2000" i="0" u="sng" dirty="0">
                <a:solidFill>
                  <a:srgbClr val="FF0000"/>
                </a:solidFill>
                <a:latin typeface="Arial" panose="020B0604020202020204" pitchFamily="34" charset="0"/>
                <a:cs typeface="Arial" panose="020B0604020202020204" pitchFamily="34" charset="0"/>
              </a:rPr>
              <a:t>	</a:t>
            </a:r>
            <a:r>
              <a:rPr lang="cs-CZ" sz="2000" i="0" u="sng" dirty="0">
                <a:solidFill>
                  <a:srgbClr val="FF0000"/>
                </a:solidFill>
                <a:latin typeface="Calibri" panose="020F0502020204030204" pitchFamily="34" charset="0"/>
                <a:cs typeface="Calibri" panose="020F0502020204030204" pitchFamily="34" charset="0"/>
              </a:rPr>
              <a:t>		</a:t>
            </a:r>
            <a:r>
              <a:rPr lang="cs-CZ" sz="2000" b="1" i="0" u="sng" dirty="0" err="1">
                <a:solidFill>
                  <a:srgbClr val="FF0000"/>
                </a:solidFill>
                <a:latin typeface="Calibri" panose="020F0502020204030204" pitchFamily="34" charset="0"/>
                <a:cs typeface="Calibri" panose="020F0502020204030204" pitchFamily="34" charset="0"/>
              </a:rPr>
              <a:t>Silvanet</a:t>
            </a:r>
            <a:r>
              <a:rPr lang="cs-CZ" sz="2000" b="1" i="0" u="sng" dirty="0">
                <a:solidFill>
                  <a:srgbClr val="FF0000"/>
                </a:solidFill>
                <a:latin typeface="Calibri" panose="020F0502020204030204" pitchFamily="34" charset="0"/>
                <a:cs typeface="Calibri" panose="020F0502020204030204" pitchFamily="34" charset="0"/>
              </a:rPr>
              <a:t>				IQ </a:t>
            </a:r>
            <a:r>
              <a:rPr lang="cs-CZ" sz="2000" b="1" i="0" u="sng" dirty="0" err="1">
                <a:solidFill>
                  <a:srgbClr val="FF0000"/>
                </a:solidFill>
                <a:latin typeface="Calibri" panose="020F0502020204030204" pitchFamily="34" charset="0"/>
                <a:cs typeface="Calibri" panose="020F0502020204030204" pitchFamily="34" charset="0"/>
              </a:rPr>
              <a:t>Firewatch</a:t>
            </a:r>
            <a:r>
              <a:rPr lang="cs-CZ" sz="2000" i="0" dirty="0">
                <a:solidFill>
                  <a:srgbClr val="FF0000"/>
                </a:solidFill>
                <a:latin typeface="Calibri" panose="020F0502020204030204" pitchFamily="34" charset="0"/>
                <a:cs typeface="Calibri" panose="020F0502020204030204" pitchFamily="34" charset="0"/>
              </a:rPr>
              <a:t>	</a:t>
            </a:r>
          </a:p>
          <a:p>
            <a:pPr marL="0" indent="0" algn="just">
              <a:buNone/>
            </a:pPr>
            <a:r>
              <a:rPr lang="cs-CZ" sz="2000" i="0" dirty="0">
                <a:solidFill>
                  <a:srgbClr val="FF0000"/>
                </a:solidFill>
                <a:latin typeface="Calibri" panose="020F0502020204030204" pitchFamily="34" charset="0"/>
                <a:cs typeface="Calibri" panose="020F0502020204030204" pitchFamily="34" charset="0"/>
              </a:rPr>
              <a:t>Spolehlivost (f = 3)			</a:t>
            </a:r>
            <a:r>
              <a:rPr lang="cs-CZ" sz="2000" i="0" dirty="0">
                <a:solidFill>
                  <a:srgbClr val="003399"/>
                </a:solidFill>
                <a:latin typeface="Calibri" panose="020F0502020204030204" pitchFamily="34" charset="0"/>
                <a:cs typeface="Calibri" panose="020F0502020204030204" pitchFamily="34" charset="0"/>
              </a:rPr>
              <a:t>nic/3x5=15			mlha, déšť/3x4=12</a:t>
            </a:r>
          </a:p>
          <a:p>
            <a:pPr marL="0" indent="0" algn="just">
              <a:buNone/>
            </a:pPr>
            <a:r>
              <a:rPr lang="cs-CZ" sz="2000" i="0" dirty="0">
                <a:solidFill>
                  <a:srgbClr val="FF0000"/>
                </a:solidFill>
                <a:latin typeface="Calibri" panose="020F0502020204030204" pitchFamily="34" charset="0"/>
                <a:cs typeface="Calibri" panose="020F0502020204030204" pitchFamily="34" charset="0"/>
              </a:rPr>
              <a:t>Reference (f = 3)			</a:t>
            </a:r>
            <a:r>
              <a:rPr lang="cs-CZ" sz="2000" i="0" dirty="0">
                <a:solidFill>
                  <a:srgbClr val="003399"/>
                </a:solidFill>
                <a:latin typeface="Calibri" panose="020F0502020204030204" pitchFamily="34" charset="0"/>
                <a:cs typeface="Calibri" panose="020F0502020204030204" pitchFamily="34" charset="0"/>
              </a:rPr>
              <a:t>10 instalací/3x3=9			9 instalací/3x3=9</a:t>
            </a:r>
          </a:p>
          <a:p>
            <a:pPr marL="0" indent="0" algn="just">
              <a:buNone/>
            </a:pPr>
            <a:r>
              <a:rPr lang="cs-CZ" sz="2000" i="0" dirty="0">
                <a:solidFill>
                  <a:srgbClr val="FF0000"/>
                </a:solidFill>
                <a:latin typeface="Calibri" panose="020F0502020204030204" pitchFamily="34" charset="0"/>
                <a:cs typeface="Calibri" panose="020F0502020204030204" pitchFamily="34" charset="0"/>
              </a:rPr>
              <a:t>Odezva (f = 3) – 100 000 ha 		</a:t>
            </a:r>
            <a:r>
              <a:rPr lang="cs-CZ" sz="2000" i="0" dirty="0">
                <a:solidFill>
                  <a:srgbClr val="003399"/>
                </a:solidFill>
                <a:latin typeface="Calibri" panose="020F0502020204030204" pitchFamily="34" charset="0"/>
                <a:cs typeface="Calibri" panose="020F0502020204030204" pitchFamily="34" charset="0"/>
              </a:rPr>
              <a:t>do 10 min/3x5=15 		do 10 min/3x5=15</a:t>
            </a:r>
          </a:p>
          <a:p>
            <a:pPr marL="0" indent="0" algn="just">
              <a:buNone/>
            </a:pPr>
            <a:r>
              <a:rPr lang="cs-CZ" sz="2000" i="0" dirty="0">
                <a:solidFill>
                  <a:srgbClr val="FF0000"/>
                </a:solidFill>
                <a:latin typeface="Calibri" panose="020F0502020204030204" pitchFamily="34" charset="0"/>
                <a:cs typeface="Calibri" panose="020F0502020204030204" pitchFamily="34" charset="0"/>
              </a:rPr>
              <a:t>Dosah (f =3) – 100 000 ha 		</a:t>
            </a:r>
            <a:r>
              <a:rPr lang="cs-CZ" sz="2000" i="0" dirty="0">
                <a:solidFill>
                  <a:srgbClr val="003399"/>
                </a:solidFill>
                <a:latin typeface="Calibri" panose="020F0502020204030204" pitchFamily="34" charset="0"/>
                <a:cs typeface="Calibri" panose="020F0502020204030204" pitchFamily="34" charset="0"/>
              </a:rPr>
              <a:t>100 000 ha a více/3x5=15		100 000 ha a více/3x5=15</a:t>
            </a:r>
          </a:p>
          <a:p>
            <a:pPr marL="0" indent="0" algn="just">
              <a:buNone/>
            </a:pPr>
            <a:r>
              <a:rPr lang="cs-CZ" sz="2000" i="0" dirty="0">
                <a:solidFill>
                  <a:srgbClr val="FF0000"/>
                </a:solidFill>
                <a:latin typeface="Calibri" panose="020F0502020204030204" pitchFamily="34" charset="0"/>
                <a:cs typeface="Calibri" panose="020F0502020204030204" pitchFamily="34" charset="0"/>
              </a:rPr>
              <a:t>Autonomie (f = 2)			</a:t>
            </a:r>
            <a:r>
              <a:rPr lang="cs-CZ" sz="2000" i="0" dirty="0">
                <a:solidFill>
                  <a:srgbClr val="003399"/>
                </a:solidFill>
                <a:latin typeface="Calibri" panose="020F0502020204030204" pitchFamily="34" charset="0"/>
                <a:cs typeface="Calibri" panose="020F0502020204030204" pitchFamily="34" charset="0"/>
              </a:rPr>
              <a:t>plně/2x5=10			plně/2x5=10</a:t>
            </a:r>
          </a:p>
          <a:p>
            <a:pPr marL="0" indent="0" algn="just">
              <a:buNone/>
            </a:pPr>
            <a:r>
              <a:rPr lang="cs-CZ" sz="2000" i="0" dirty="0">
                <a:solidFill>
                  <a:srgbClr val="FF0000"/>
                </a:solidFill>
                <a:latin typeface="Calibri" panose="020F0502020204030204" pitchFamily="34" charset="0"/>
                <a:cs typeface="Calibri" panose="020F0502020204030204" pitchFamily="34" charset="0"/>
              </a:rPr>
              <a:t>Infrastruktura (f = 2)*		</a:t>
            </a:r>
            <a:r>
              <a:rPr lang="cs-CZ" sz="2000" i="0" dirty="0">
                <a:solidFill>
                  <a:srgbClr val="003399"/>
                </a:solidFill>
                <a:latin typeface="Calibri" panose="020F0502020204030204" pitchFamily="34" charset="0"/>
                <a:cs typeface="Calibri" panose="020F0502020204030204" pitchFamily="34" charset="0"/>
              </a:rPr>
              <a:t>jedn.mil./2x3=6			stovky mil./2x2=4</a:t>
            </a:r>
          </a:p>
          <a:p>
            <a:pPr marL="0" indent="0" algn="just">
              <a:buNone/>
            </a:pPr>
            <a:r>
              <a:rPr lang="cs-CZ" sz="2000" i="0" dirty="0" err="1">
                <a:solidFill>
                  <a:srgbClr val="FF0000"/>
                </a:solidFill>
                <a:latin typeface="Calibri" panose="020F0502020204030204" pitchFamily="34" charset="0"/>
                <a:cs typeface="Calibri" panose="020F0502020204030204" pitchFamily="34" charset="0"/>
              </a:rPr>
              <a:t>Bezúdržbovost</a:t>
            </a:r>
            <a:r>
              <a:rPr lang="cs-CZ" sz="2000" i="0" dirty="0">
                <a:solidFill>
                  <a:srgbClr val="FF0000"/>
                </a:solidFill>
                <a:latin typeface="Calibri" panose="020F0502020204030204" pitchFamily="34" charset="0"/>
                <a:cs typeface="Calibri" panose="020F0502020204030204" pitchFamily="34" charset="0"/>
              </a:rPr>
              <a:t> (f = 2)*		</a:t>
            </a:r>
            <a:r>
              <a:rPr lang="cs-CZ" sz="2000" i="0" dirty="0">
                <a:solidFill>
                  <a:srgbClr val="003399"/>
                </a:solidFill>
                <a:latin typeface="Calibri" panose="020F0502020204030204" pitchFamily="34" charset="0"/>
                <a:cs typeface="Calibri" panose="020F0502020204030204" pitchFamily="34" charset="0"/>
              </a:rPr>
              <a:t>1 rok/2x2=4			1 rok/2x2=4</a:t>
            </a:r>
          </a:p>
          <a:p>
            <a:pPr marL="0" indent="0" algn="just">
              <a:buNone/>
            </a:pPr>
            <a:r>
              <a:rPr lang="cs-CZ" sz="2000" i="0" dirty="0">
                <a:solidFill>
                  <a:srgbClr val="FF0000"/>
                </a:solidFill>
                <a:latin typeface="Calibri" panose="020F0502020204030204" pitchFamily="34" charset="0"/>
                <a:cs typeface="Calibri" panose="020F0502020204030204" pitchFamily="34" charset="0"/>
              </a:rPr>
              <a:t>Cena (f = 1) – 100 000 ha*		</a:t>
            </a:r>
            <a:r>
              <a:rPr lang="cs-CZ" sz="2000" i="0" dirty="0">
                <a:solidFill>
                  <a:srgbClr val="003399"/>
                </a:solidFill>
                <a:latin typeface="Calibri" panose="020F0502020204030204" pitchFamily="34" charset="0"/>
                <a:cs typeface="Calibri" panose="020F0502020204030204" pitchFamily="34" charset="0"/>
              </a:rPr>
              <a:t>stovky mil./1x2=2 			stovky mil./1x2=2</a:t>
            </a:r>
          </a:p>
          <a:p>
            <a:pPr marL="0" indent="0" algn="just">
              <a:buNone/>
            </a:pPr>
            <a:r>
              <a:rPr lang="cs-CZ" sz="2000" i="0" dirty="0">
                <a:solidFill>
                  <a:srgbClr val="FF0000"/>
                </a:solidFill>
                <a:latin typeface="Calibri" panose="020F0502020204030204" pitchFamily="34" charset="0"/>
                <a:cs typeface="Calibri" panose="020F0502020204030204" pitchFamily="34" charset="0"/>
              </a:rPr>
              <a:t>Věrohodnost výrobce (f = 1)		</a:t>
            </a:r>
            <a:r>
              <a:rPr lang="cs-CZ" sz="2000" i="0" dirty="0">
                <a:solidFill>
                  <a:srgbClr val="003399"/>
                </a:solidFill>
                <a:latin typeface="Calibri" panose="020F0502020204030204" pitchFamily="34" charset="0"/>
                <a:cs typeface="Calibri" panose="020F0502020204030204" pitchFamily="34" charset="0"/>
              </a:rPr>
              <a:t>5 let/1x3=3 			23 let/1x5=5</a:t>
            </a:r>
          </a:p>
          <a:p>
            <a:pPr marL="0" indent="0" algn="just">
              <a:buNone/>
            </a:pPr>
            <a:r>
              <a:rPr lang="cs-CZ" sz="2000" i="0" u="sng" dirty="0">
                <a:solidFill>
                  <a:srgbClr val="FF0000"/>
                </a:solidFill>
                <a:latin typeface="Calibri" panose="020F0502020204030204" pitchFamily="34" charset="0"/>
                <a:cs typeface="Calibri" panose="020F0502020204030204" pitchFamily="34" charset="0"/>
              </a:rPr>
              <a:t>Hybridní systémy (f = 1)		</a:t>
            </a:r>
            <a:r>
              <a:rPr lang="cs-CZ" sz="2000" i="0" u="sng" dirty="0">
                <a:solidFill>
                  <a:srgbClr val="003399"/>
                </a:solidFill>
                <a:latin typeface="Calibri" panose="020F0502020204030204" pitchFamily="34" charset="0"/>
                <a:cs typeface="Calibri" panose="020F0502020204030204" pitchFamily="34" charset="0"/>
              </a:rPr>
              <a:t>1x4=4				1x4=4</a:t>
            </a:r>
          </a:p>
          <a:p>
            <a:pPr marL="0" indent="0" algn="just">
              <a:buNone/>
            </a:pPr>
            <a:r>
              <a:rPr lang="cs-CZ" sz="2000" b="1" i="0" dirty="0">
                <a:solidFill>
                  <a:srgbClr val="003399"/>
                </a:solidFill>
                <a:latin typeface="Calibri" panose="020F0502020204030204" pitchFamily="34" charset="0"/>
                <a:cs typeface="Calibri" panose="020F0502020204030204" pitchFamily="34" charset="0"/>
              </a:rPr>
              <a:t>SUMA bodů			83 bodů	/ max. 105 bodů		80 bodů / max. 105 bodů </a:t>
            </a:r>
          </a:p>
          <a:p>
            <a:pPr marL="0" indent="0" algn="just">
              <a:buNone/>
            </a:pPr>
            <a:r>
              <a:rPr lang="cs-CZ" sz="2000" b="1" i="0" dirty="0">
                <a:solidFill>
                  <a:srgbClr val="FF0000"/>
                </a:solidFill>
                <a:latin typeface="Calibri" panose="020F0502020204030204" pitchFamily="34" charset="0"/>
                <a:cs typeface="Calibri" panose="020F0502020204030204" pitchFamily="34" charset="0"/>
              </a:rPr>
              <a:t>Procentní naplnění požadavků	79 %				76 %</a:t>
            </a:r>
          </a:p>
          <a:p>
            <a:pPr marL="0" indent="0" algn="just">
              <a:buNone/>
            </a:pPr>
            <a:endParaRPr lang="cs-CZ" sz="2000" b="1" i="0" dirty="0">
              <a:solidFill>
                <a:srgbClr val="FF0000"/>
              </a:solidFill>
              <a:latin typeface="Arial" panose="020B0604020202020204" pitchFamily="34" charset="0"/>
              <a:cs typeface="Arial" panose="020B0604020202020204" pitchFamily="34" charset="0"/>
            </a:endParaRPr>
          </a:p>
          <a:p>
            <a:pPr marL="0" indent="0" algn="just">
              <a:buNone/>
            </a:pPr>
            <a:r>
              <a:rPr lang="cs-CZ" sz="2000" b="1" i="0" dirty="0">
                <a:solidFill>
                  <a:srgbClr val="FF0000"/>
                </a:solidFill>
                <a:latin typeface="Arial" panose="020B0604020202020204" pitchFamily="34" charset="0"/>
                <a:cs typeface="Arial" panose="020B0604020202020204" pitchFamily="34" charset="0"/>
              </a:rPr>
              <a:t>Hodnocení 100 % znamená, že řešení plně odpovídá požadavkům zadavatele. Další kritéria mohou být např. provozní náklady, udržitelnost (životnost) detekčního systému nebo další kritéria, která mohou vyplynout jako důležitá.</a:t>
            </a:r>
          </a:p>
          <a:p>
            <a:pPr marL="0" indent="0" algn="just">
              <a:buNone/>
            </a:pPr>
            <a:r>
              <a:rPr lang="cs-CZ" sz="2000" b="1" i="0" dirty="0">
                <a:solidFill>
                  <a:srgbClr val="003399"/>
                </a:solidFill>
                <a:latin typeface="Arial" panose="020B0604020202020204" pitchFamily="34" charset="0"/>
                <a:cs typeface="Arial" panose="020B0604020202020204" pitchFamily="34" charset="0"/>
              </a:rPr>
              <a:t>* Nepotvrzeno výrobcem.</a:t>
            </a:r>
          </a:p>
          <a:p>
            <a:pPr marL="0" indent="0" algn="just">
              <a:buNone/>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lgn="just">
              <a:buNone/>
            </a:pPr>
            <a:endParaRPr lang="cs-CZ" sz="2000" i="0" dirty="0">
              <a:latin typeface="Arial" panose="020B0604020202020204" pitchFamily="34" charset="0"/>
              <a:cs typeface="Arial" panose="020B0604020202020204" pitchFamily="34" charset="0"/>
            </a:endParaRPr>
          </a:p>
          <a:p>
            <a:pPr marL="0" indent="0">
              <a:buNone/>
            </a:pPr>
            <a:endParaRPr lang="cs-CZ" sz="1600" i="0" dirty="0">
              <a:latin typeface="Arial" panose="020B0604020202020204" pitchFamily="34" charset="0"/>
              <a:cs typeface="Arial" panose="020B0604020202020204" pitchFamily="34" charset="0"/>
            </a:endParaRPr>
          </a:p>
        </p:txBody>
      </p:sp>
      <p:sp>
        <p:nvSpPr>
          <p:cNvPr id="6" name="Title 2">
            <a:extLst>
              <a:ext uri="{FF2B5EF4-FFF2-40B4-BE49-F238E27FC236}">
                <a16:creationId xmlns:a16="http://schemas.microsoft.com/office/drawing/2014/main" id="{E3C96345-E421-9CE9-B39B-522C3B5E0EBE}"/>
              </a:ext>
            </a:extLst>
          </p:cNvPr>
          <p:cNvSpPr>
            <a:spLocks noGrp="1"/>
          </p:cNvSpPr>
          <p:nvPr>
            <p:ph type="title"/>
          </p:nvPr>
        </p:nvSpPr>
        <p:spPr>
          <a:xfrm>
            <a:off x="591047" y="308707"/>
            <a:ext cx="11385646" cy="782357"/>
          </a:xfrm>
        </p:spPr>
        <p:txBody>
          <a:bodyPr>
            <a:normAutofit fontScale="90000"/>
          </a:bodyPr>
          <a:lstStyle/>
          <a:p>
            <a:pPr algn="ctr"/>
            <a:r>
              <a:rPr lang="cs-CZ" sz="3200" b="1" dirty="0">
                <a:latin typeface="Calibri" panose="020F0502020204030204" pitchFamily="34" charset="0"/>
                <a:cs typeface="Calibri" panose="020F0502020204030204" pitchFamily="34" charset="0"/>
              </a:rPr>
              <a:t>Porovnání para</a:t>
            </a:r>
            <a:r>
              <a:rPr lang="cs-CZ" sz="3200" b="1" dirty="0">
                <a:solidFill>
                  <a:srgbClr val="003399"/>
                </a:solidFill>
                <a:latin typeface="Calibri" panose="020F0502020204030204" pitchFamily="34" charset="0"/>
                <a:cs typeface="Calibri" panose="020F0502020204030204" pitchFamily="34" charset="0"/>
              </a:rPr>
              <a:t>m</a:t>
            </a:r>
            <a:r>
              <a:rPr lang="cs-CZ" sz="3200" b="1" dirty="0">
                <a:latin typeface="Calibri" panose="020F0502020204030204" pitchFamily="34" charset="0"/>
                <a:cs typeface="Calibri" panose="020F0502020204030204" pitchFamily="34" charset="0"/>
              </a:rPr>
              <a:t>etrů </a:t>
            </a:r>
            <a:r>
              <a:rPr lang="cs-CZ" sz="3200" dirty="0">
                <a:latin typeface="Calibri" panose="020F0502020204030204" pitchFamily="34" charset="0"/>
                <a:cs typeface="Calibri" panose="020F0502020204030204" pitchFamily="34" charset="0"/>
              </a:rPr>
              <a:t>MESH </a:t>
            </a:r>
            <a:r>
              <a:rPr lang="cs-CZ" sz="3200" b="1" dirty="0">
                <a:latin typeface="Calibri" panose="020F0502020204030204" pitchFamily="34" charset="0"/>
                <a:cs typeface="Calibri" panose="020F0502020204030204" pitchFamily="34" charset="0"/>
              </a:rPr>
              <a:t>sítí a kamerových detekčních systémů</a:t>
            </a:r>
            <a:br>
              <a:rPr lang="cs-CZ" sz="3200" b="1" dirty="0">
                <a:latin typeface="Calibri" panose="020F0502020204030204" pitchFamily="34" charset="0"/>
                <a:cs typeface="Calibri" panose="020F0502020204030204" pitchFamily="34" charset="0"/>
              </a:rPr>
            </a:br>
            <a:r>
              <a:rPr lang="cs-CZ" sz="3200" b="1" dirty="0" err="1">
                <a:latin typeface="Calibri" panose="020F0502020204030204" pitchFamily="34" charset="0"/>
                <a:cs typeface="Calibri" panose="020F0502020204030204" pitchFamily="34" charset="0"/>
              </a:rPr>
              <a:t>Silvanet</a:t>
            </a:r>
            <a:r>
              <a:rPr lang="cs-CZ" sz="3200" b="1" dirty="0">
                <a:latin typeface="Calibri" panose="020F0502020204030204" pitchFamily="34" charset="0"/>
                <a:cs typeface="Calibri" panose="020F0502020204030204" pitchFamily="34" charset="0"/>
              </a:rPr>
              <a:t> vs. IQ </a:t>
            </a:r>
            <a:r>
              <a:rPr lang="cs-CZ" sz="3200" b="1" dirty="0" err="1">
                <a:latin typeface="Calibri" panose="020F0502020204030204" pitchFamily="34" charset="0"/>
                <a:cs typeface="Calibri" panose="020F0502020204030204" pitchFamily="34" charset="0"/>
              </a:rPr>
              <a:t>Fire</a:t>
            </a:r>
            <a:r>
              <a:rPr lang="cs-CZ" sz="3200" dirty="0" err="1">
                <a:latin typeface="Calibri" panose="020F0502020204030204" pitchFamily="34" charset="0"/>
                <a:cs typeface="Calibri" panose="020F0502020204030204" pitchFamily="34" charset="0"/>
              </a:rPr>
              <a:t>w</a:t>
            </a:r>
            <a:r>
              <a:rPr lang="cs-CZ" sz="3200" b="1" dirty="0" err="1">
                <a:latin typeface="Calibri" panose="020F0502020204030204" pitchFamily="34" charset="0"/>
                <a:cs typeface="Calibri" panose="020F0502020204030204" pitchFamily="34" charset="0"/>
              </a:rPr>
              <a:t>atch</a:t>
            </a:r>
            <a:endParaRPr lang="en-IE" sz="3200" b="1" dirty="0">
              <a:latin typeface="Calibri" panose="020F0502020204030204" pitchFamily="34" charset="0"/>
              <a:cs typeface="Calibri" panose="020F0502020204030204" pitchFamily="34" charset="0"/>
            </a:endParaRPr>
          </a:p>
        </p:txBody>
      </p:sp>
      <p:sp>
        <p:nvSpPr>
          <p:cNvPr id="3" name="Zástupný symbol pro číslo snímku 2">
            <a:extLst>
              <a:ext uri="{FF2B5EF4-FFF2-40B4-BE49-F238E27FC236}">
                <a16:creationId xmlns:a16="http://schemas.microsoft.com/office/drawing/2014/main" id="{FB4DAE0A-BAE9-6D67-E299-7B9A7569B88B}"/>
              </a:ext>
            </a:extLst>
          </p:cNvPr>
          <p:cNvSpPr>
            <a:spLocks noGrp="1"/>
          </p:cNvSpPr>
          <p:nvPr>
            <p:ph type="sldNum" sz="quarter" idx="2"/>
          </p:nvPr>
        </p:nvSpPr>
        <p:spPr/>
        <p:txBody>
          <a:bodyPr/>
          <a:lstStyle/>
          <a:p>
            <a:fld id="{86CB4B4D-7CA3-9044-876B-883B54F8677D}" type="slidenum">
              <a:rPr lang="cs-CZ" smtClean="0"/>
              <a:t>29</a:t>
            </a:fld>
            <a:endParaRPr lang="cs-CZ"/>
          </a:p>
        </p:txBody>
      </p:sp>
    </p:spTree>
    <p:extLst>
      <p:ext uri="{BB962C8B-B14F-4D97-AF65-F5344CB8AC3E}">
        <p14:creationId xmlns:p14="http://schemas.microsoft.com/office/powerpoint/2010/main" val="3939123132"/>
      </p:ext>
    </p:extLst>
  </p:cSld>
  <p:clrMapOvr>
    <a:masterClrMapping/>
  </p:clrMapOvr>
  <p:transition spd="med"/>
</p:sld>
</file>

<file path=ppt/theme/theme1.xml><?xml version="1.0" encoding="utf-8"?>
<a:theme xmlns:a="http://schemas.openxmlformats.org/drawingml/2006/main" name="Default Design">
  <a:themeElements>
    <a:clrScheme name="Default Design">
      <a:dk1>
        <a:srgbClr val="000000"/>
      </a:dk1>
      <a:lt1>
        <a:srgbClr val="FFFFFF"/>
      </a:lt1>
      <a:dk2>
        <a:srgbClr val="A7A7A7"/>
      </a:dk2>
      <a:lt2>
        <a:srgbClr val="535353"/>
      </a:lt2>
      <a:accent1>
        <a:srgbClr val="BBE0E3"/>
      </a:accent1>
      <a:accent2>
        <a:srgbClr val="333399"/>
      </a:accent2>
      <a:accent3>
        <a:srgbClr val="8F8F8F"/>
      </a:accent3>
      <a:accent4>
        <a:srgbClr val="707070"/>
      </a:accent4>
      <a:accent5>
        <a:srgbClr val="DAEDEF"/>
      </a:accent5>
      <a:accent6>
        <a:srgbClr val="2D2D8A"/>
      </a:accent6>
      <a:hlink>
        <a:srgbClr val="0000FF"/>
      </a:hlink>
      <a:folHlink>
        <a:srgbClr val="FF00FF"/>
      </a:folHlink>
    </a:clrScheme>
    <a:fontScheme name="Default Design">
      <a:majorFont>
        <a:latin typeface="Arial"/>
        <a:ea typeface="Arial"/>
        <a:cs typeface="Arial"/>
      </a:majorFont>
      <a:minorFont>
        <a:latin typeface="Helvetica"/>
        <a:ea typeface="Helvetica"/>
        <a:cs typeface="Helvetica"/>
      </a:minorFont>
    </a:fontScheme>
    <a:fmtScheme name="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7600" b="1"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7600" b="1"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Design">
  <a:themeElements>
    <a:clrScheme name="Default Design">
      <a:dk1>
        <a:srgbClr val="000000"/>
      </a:dk1>
      <a:lt1>
        <a:srgbClr val="FFFFFF"/>
      </a:lt1>
      <a:dk2>
        <a:srgbClr val="A7A7A7"/>
      </a:dk2>
      <a:lt2>
        <a:srgbClr val="535353"/>
      </a:lt2>
      <a:accent1>
        <a:srgbClr val="BBE0E3"/>
      </a:accent1>
      <a:accent2>
        <a:srgbClr val="333399"/>
      </a:accent2>
      <a:accent3>
        <a:srgbClr val="8F8F8F"/>
      </a:accent3>
      <a:accent4>
        <a:srgbClr val="707070"/>
      </a:accent4>
      <a:accent5>
        <a:srgbClr val="DAEDEF"/>
      </a:accent5>
      <a:accent6>
        <a:srgbClr val="2D2D8A"/>
      </a:accent6>
      <a:hlink>
        <a:srgbClr val="0000FF"/>
      </a:hlink>
      <a:folHlink>
        <a:srgbClr val="FF00FF"/>
      </a:folHlink>
    </a:clrScheme>
    <a:fontScheme name="Default Design">
      <a:majorFont>
        <a:latin typeface="Arial"/>
        <a:ea typeface="Arial"/>
        <a:cs typeface="Arial"/>
      </a:majorFont>
      <a:minorFont>
        <a:latin typeface="Helvetica"/>
        <a:ea typeface="Helvetica"/>
        <a:cs typeface="Helvetica"/>
      </a:minorFont>
    </a:fontScheme>
    <a:fmtScheme name="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7600" b="1"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7600" b="1"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CD6488E8A6C364BAC274719D815949F" ma:contentTypeVersion="1" ma:contentTypeDescription="Create a new document." ma:contentTypeScope="" ma:versionID="dc3aff33d7bef76da3a4d590139dcbfe">
  <xsd:schema xmlns:xsd="http://www.w3.org/2001/XMLSchema" xmlns:xs="http://www.w3.org/2001/XMLSchema" xmlns:p="http://schemas.microsoft.com/office/2006/metadata/properties" xmlns:ns1="http://schemas.microsoft.com/sharepoint/v3" targetNamespace="http://schemas.microsoft.com/office/2006/metadata/properties" ma:root="true" ma:fieldsID="ded79842d4747cc85621c7c303666abe"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 ma:hidden="true" ma:internalName="PublishingStartDate">
      <xsd:simpleType>
        <xsd:restriction base="dms:Unknown"/>
      </xsd:simpleType>
    </xsd:element>
    <xsd:element name="PublishingExpirationDate" ma:index="9" nillable="true" ma:displayName="Scheduling End Date" ma:description=""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D8B385A-3497-492E-A109-2346C37670A2}">
  <ds:schemaRefs>
    <ds:schemaRef ds:uri="http://purl.org/dc/dcmitype/"/>
    <ds:schemaRef ds:uri="http://schemas.microsoft.com/office/infopath/2007/PartnerControls"/>
    <ds:schemaRef ds:uri="http://purl.org/dc/elements/1.1/"/>
    <ds:schemaRef ds:uri="http://schemas.microsoft.com/office/2006/metadata/properties"/>
    <ds:schemaRef ds:uri="http://schemas.microsoft.com/sharepoint/v3"/>
    <ds:schemaRef ds:uri="http://schemas.microsoft.com/office/2006/documentManagement/types"/>
    <ds:schemaRef ds:uri="http://purl.org/dc/term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AB5353FE-5BDF-4988-A7AF-8CEF804FF05B}">
  <ds:schemaRefs>
    <ds:schemaRef ds:uri="http://schemas.microsoft.com/sharepoint/v3/contenttype/forms"/>
  </ds:schemaRefs>
</ds:datastoreItem>
</file>

<file path=customXml/itemProps3.xml><?xml version="1.0" encoding="utf-8"?>
<ds:datastoreItem xmlns:ds="http://schemas.openxmlformats.org/officeDocument/2006/customXml" ds:itemID="{668F1543-0B11-43B9-AE7D-F85835F0674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6941</TotalTime>
  <Words>3819</Words>
  <Application>Microsoft Office PowerPoint</Application>
  <PresentationFormat>Širokoúhlá obrazovka</PresentationFormat>
  <Paragraphs>439</Paragraphs>
  <Slides>29</Slides>
  <Notes>29</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29</vt:i4>
      </vt:variant>
    </vt:vector>
  </HeadingPairs>
  <TitlesOfParts>
    <vt:vector size="35" baseType="lpstr">
      <vt:lpstr>Arial</vt:lpstr>
      <vt:lpstr>Calibri</vt:lpstr>
      <vt:lpstr>EC Square Sans Cond Pro</vt:lpstr>
      <vt:lpstr>Verdana</vt:lpstr>
      <vt:lpstr>Wingdings</vt:lpstr>
      <vt:lpstr>Default Design</vt:lpstr>
      <vt:lpstr>Prezentace aplikace PowerPoint</vt:lpstr>
      <vt:lpstr>Prezentace aplikace PowerPoint</vt:lpstr>
      <vt:lpstr>Prezentace aplikace PowerPoint</vt:lpstr>
      <vt:lpstr>Bezdrátové senzorové sítě (WSN)     </vt:lpstr>
      <vt:lpstr>Silvanet          (1)</vt:lpstr>
      <vt:lpstr>Silvanet          (2)</vt:lpstr>
      <vt:lpstr>Silvanet          (3)</vt:lpstr>
      <vt:lpstr>Silvanet          (4)</vt:lpstr>
      <vt:lpstr>Silvanet          (5)</vt:lpstr>
      <vt:lpstr>Silvanet          (6)</vt:lpstr>
      <vt:lpstr>Silvanet          (7)</vt:lpstr>
      <vt:lpstr>Silvanet         (8)</vt:lpstr>
      <vt:lpstr>Silvanet          (9)</vt:lpstr>
      <vt:lpstr>Silvanet          (10)</vt:lpstr>
      <vt:lpstr>Silvanet          (11)</vt:lpstr>
      <vt:lpstr>Silvanet          (12)</vt:lpstr>
      <vt:lpstr>Silvanet          (13)</vt:lpstr>
      <vt:lpstr>Silvanet          (14)</vt:lpstr>
      <vt:lpstr>Kritéria pro hodnocení systémů detekce lesních požárů – návrh  (1)</vt:lpstr>
      <vt:lpstr>Kritéria pro hodnocení systémů detekce lesních požárů – návrh (2)</vt:lpstr>
      <vt:lpstr>Kritéria pro hodnocení systémů detekce lesních požárů – návrh (3)</vt:lpstr>
      <vt:lpstr>Kritéria pro hodnocení systémů detekce lesních požárů – návrh (4)</vt:lpstr>
      <vt:lpstr>Kritéria pro hodnocení systémů detekce lesních požárů – návrh (5)</vt:lpstr>
      <vt:lpstr>Kritéria pro hodnocení systémů detekce lesních požárů – návrh (6)</vt:lpstr>
      <vt:lpstr>Kritéria pro hodnocení systémů detekce lesních požárů – návrh (7)</vt:lpstr>
      <vt:lpstr>Kritéria pro hodnocení systémů detekce lesních požárů – návrh (8)</vt:lpstr>
      <vt:lpstr>Kritéria pro hodnocení systémů detekce lesních požárů - návrh (9)</vt:lpstr>
      <vt:lpstr>Kritéria při hodnocení systémů detekce lesních požárů – návrh (10)</vt:lpstr>
      <vt:lpstr>Porovnání parametrů MESH sítí a kamerových detekčních systémů Silvanet vs. IQ Firewatch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Roman Francl</dc:creator>
  <cp:lastModifiedBy>Jiří Matějka</cp:lastModifiedBy>
  <cp:revision>134</cp:revision>
  <dcterms:modified xsi:type="dcterms:W3CDTF">2025-06-25T05:47:06Z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0x010100BCD6488E8A6C364BAC274719D815949F</vt:lpwstr>
  </property>
  <property fmtid="{D5CDD505-2E9C-101B-9397-08002B2CF9AE}" pid="3" name="MSIP_Label_6bd9ddd1-4d20-43f6-abfa-fc3c07406f94_Enabled">
    <vt:lpwstr>true</vt:lpwstr>
  </property>
  <property fmtid="{D5CDD505-2E9C-101B-9397-08002B2CF9AE}" pid="4" name="MSIP_Label_6bd9ddd1-4d20-43f6-abfa-fc3c07406f94_SetDate">
    <vt:lpwstr>2023-03-01T09:37:09Z</vt:lpwstr>
  </property>
  <property fmtid="{D5CDD505-2E9C-101B-9397-08002B2CF9AE}" pid="5" name="MSIP_Label_6bd9ddd1-4d20-43f6-abfa-fc3c07406f94_Method">
    <vt:lpwstr>Standard</vt:lpwstr>
  </property>
  <property fmtid="{D5CDD505-2E9C-101B-9397-08002B2CF9AE}" pid="6" name="MSIP_Label_6bd9ddd1-4d20-43f6-abfa-fc3c07406f94_Name">
    <vt:lpwstr>Commission Use</vt:lpwstr>
  </property>
  <property fmtid="{D5CDD505-2E9C-101B-9397-08002B2CF9AE}" pid="7" name="MSIP_Label_6bd9ddd1-4d20-43f6-abfa-fc3c07406f94_SiteId">
    <vt:lpwstr>b24c8b06-522c-46fe-9080-70926f8dddb1</vt:lpwstr>
  </property>
  <property fmtid="{D5CDD505-2E9C-101B-9397-08002B2CF9AE}" pid="8" name="MSIP_Label_6bd9ddd1-4d20-43f6-abfa-fc3c07406f94_ActionId">
    <vt:lpwstr>b73ca679-2615-455e-8916-c4635f7c3025</vt:lpwstr>
  </property>
  <property fmtid="{D5CDD505-2E9C-101B-9397-08002B2CF9AE}" pid="9" name="MSIP_Label_6bd9ddd1-4d20-43f6-abfa-fc3c07406f94_ContentBits">
    <vt:lpwstr>0</vt:lpwstr>
  </property>
</Properties>
</file>