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6" r:id="rId4"/>
    <p:sldId id="258" r:id="rId5"/>
    <p:sldId id="263" r:id="rId6"/>
    <p:sldId id="261" r:id="rId7"/>
    <p:sldId id="270" r:id="rId8"/>
    <p:sldId id="264" r:id="rId9"/>
    <p:sldId id="257" r:id="rId10"/>
    <p:sldId id="268" r:id="rId11"/>
    <p:sldId id="262" r:id="rId12"/>
    <p:sldId id="260" r:id="rId13"/>
    <p:sldId id="267" r:id="rId14"/>
    <p:sldId id="269" r:id="rId15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28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66DF0-FD1E-4AFE-B2C8-11D5C2DBFDB9}" type="datetimeFigureOut">
              <a:rPr lang="cs-CZ" smtClean="0"/>
              <a:t>05.08.2019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F315961-536E-4D39-BA90-CA7CBD08BF2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66DF0-FD1E-4AFE-B2C8-11D5C2DBFDB9}" type="datetimeFigureOut">
              <a:rPr lang="cs-CZ" smtClean="0"/>
              <a:t>05.08.2019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FF315961-536E-4D39-BA90-CA7CBD08BF2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66DF0-FD1E-4AFE-B2C8-11D5C2DBFDB9}" type="datetimeFigureOut">
              <a:rPr lang="cs-CZ" smtClean="0"/>
              <a:t>05.08.2019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F315961-536E-4D39-BA90-CA7CBD08BF2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E266DF0-FD1E-4AFE-B2C8-11D5C2DBFDB9}" type="datetimeFigureOut">
              <a:rPr lang="cs-CZ" smtClean="0"/>
              <a:t>05.08.2019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15961-536E-4D39-BA90-CA7CBD08BF2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66DF0-FD1E-4AFE-B2C8-11D5C2DBFDB9}" type="datetimeFigureOut">
              <a:rPr lang="cs-CZ" smtClean="0"/>
              <a:t>05.08.2019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FF315961-536E-4D39-BA90-CA7CBD08BF2A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66DF0-FD1E-4AFE-B2C8-11D5C2DBFDB9}" type="datetimeFigureOut">
              <a:rPr lang="cs-CZ" smtClean="0"/>
              <a:t>05.08.2019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FF315961-536E-4D39-BA90-CA7CBD08BF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66DF0-FD1E-4AFE-B2C8-11D5C2DBFDB9}" type="datetimeFigureOut">
              <a:rPr lang="cs-CZ" smtClean="0"/>
              <a:t>05.08.2019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F315961-536E-4D39-BA90-CA7CBD08BF2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F315961-536E-4D39-BA90-CA7CBD08BF2A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66DF0-FD1E-4AFE-B2C8-11D5C2DBFDB9}" type="datetimeFigureOut">
              <a:rPr lang="cs-CZ" smtClean="0"/>
              <a:t>05.08.2019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FF315961-536E-4D39-BA90-CA7CBD08BF2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E266DF0-FD1E-4AFE-B2C8-11D5C2DBFDB9}" type="datetimeFigureOut">
              <a:rPr lang="cs-CZ" smtClean="0"/>
              <a:t>05.08.2019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66DF0-FD1E-4AFE-B2C8-11D5C2DBFDB9}" type="datetimeFigureOut">
              <a:rPr lang="cs-CZ" smtClean="0"/>
              <a:t>05.08.2019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15961-536E-4D39-BA90-CA7CBD08BF2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FF315961-536E-4D39-BA90-CA7CBD08BF2A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66DF0-FD1E-4AFE-B2C8-11D5C2DBFDB9}" type="datetimeFigureOut">
              <a:rPr lang="cs-CZ" smtClean="0"/>
              <a:t>05.08.2019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E266DF0-FD1E-4AFE-B2C8-11D5C2DBFDB9}" type="datetimeFigureOut">
              <a:rPr lang="cs-CZ" smtClean="0"/>
              <a:t>05.08.2019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F315961-536E-4D39-BA90-CA7CBD08BF2A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z/url?sa=i&amp;rct=j&amp;q=&amp;esrc=s&amp;source=images&amp;cd=&amp;cad=rja&amp;uact=8&amp;ved=2ahUKEwilpYW4ge3fAhVIKVAKHQRWDd0QjRx6BAgBEAU&amp;url=https://www.itv.com/news/2019-01-05/are-escape-rooms-safe/&amp;psig=AOvVaw3AQVO-f_k9C9bF90-hyJNZ&amp;ust=1547546309617752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dirty="0" smtClean="0"/>
              <a:t>kpt. Ing. Jitka Picková</a:t>
            </a:r>
          </a:p>
          <a:p>
            <a:r>
              <a:rPr lang="cs-CZ" dirty="0" smtClean="0"/>
              <a:t>MV – GŘ HZS ČR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1856"/>
          </a:xfrm>
        </p:spPr>
        <p:txBody>
          <a:bodyPr>
            <a:normAutofit fontScale="90000"/>
          </a:bodyPr>
          <a:lstStyle/>
          <a:p>
            <a:r>
              <a:rPr lang="cs-CZ" b="1" dirty="0" err="1" smtClean="0"/>
              <a:t>Tragedie</a:t>
            </a:r>
            <a:r>
              <a:rPr lang="cs-CZ" b="1" dirty="0" smtClean="0"/>
              <a:t> </a:t>
            </a:r>
            <a:r>
              <a:rPr lang="cs-CZ" b="1" dirty="0"/>
              <a:t>v </a:t>
            </a:r>
            <a:r>
              <a:rPr lang="cs-CZ" b="1" dirty="0" err="1" smtClean="0"/>
              <a:t>Koszalinu</a:t>
            </a:r>
            <a:r>
              <a:rPr lang="cs-CZ" b="1" dirty="0" smtClean="0"/>
              <a:t>,                4. 1. 2019</a:t>
            </a:r>
            <a:br>
              <a:rPr lang="cs-CZ" b="1" dirty="0" smtClean="0"/>
            </a:br>
            <a:r>
              <a:rPr lang="cs-CZ" b="1" dirty="0" smtClean="0"/>
              <a:t>Polsko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24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/>
              <a:t>Tragedie</a:t>
            </a:r>
            <a:r>
              <a:rPr lang="cs-CZ" b="1" dirty="0"/>
              <a:t> v </a:t>
            </a:r>
            <a:r>
              <a:rPr lang="cs-CZ" b="1" dirty="0" err="1"/>
              <a:t>Koszalinu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7552"/>
            <a:ext cx="7824961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548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/>
              <a:t>Tragedie</a:t>
            </a:r>
            <a:r>
              <a:rPr lang="cs-CZ" b="1" dirty="0"/>
              <a:t> v </a:t>
            </a:r>
            <a:r>
              <a:rPr lang="cs-CZ" b="1" dirty="0" err="1"/>
              <a:t>Koszalinu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Dne 4. ledna 2019 v 17:15 hod. byl nahlášen v polském </a:t>
            </a:r>
            <a:r>
              <a:rPr lang="cs-CZ" dirty="0" err="1" smtClean="0"/>
              <a:t>Kozsalinu</a:t>
            </a:r>
            <a:r>
              <a:rPr lang="cs-CZ" dirty="0" smtClean="0"/>
              <a:t> požár rodinného domu.</a:t>
            </a:r>
          </a:p>
          <a:p>
            <a:endParaRPr lang="cs-CZ" dirty="0" smtClean="0"/>
          </a:p>
          <a:p>
            <a:r>
              <a:rPr lang="cs-CZ" dirty="0" smtClean="0"/>
              <a:t>Hasiči dorazili na místo v 17:20 hod. (5 min.).</a:t>
            </a:r>
          </a:p>
          <a:p>
            <a:endParaRPr lang="cs-CZ" dirty="0" smtClean="0"/>
          </a:p>
          <a:p>
            <a:r>
              <a:rPr lang="cs-CZ" dirty="0" smtClean="0"/>
              <a:t>Požár byl v uhašen v 17:35 hod. (15 min.).</a:t>
            </a:r>
          </a:p>
          <a:p>
            <a:endParaRPr lang="cs-CZ" dirty="0"/>
          </a:p>
          <a:p>
            <a:r>
              <a:rPr lang="cs-CZ" dirty="0" smtClean="0"/>
              <a:t>Záchranáři na místě už nedokázali pomoci 5 dívkám, které se následkem požáru udusily zplodinami hoření.</a:t>
            </a:r>
          </a:p>
          <a:p>
            <a:endParaRPr lang="cs-CZ" dirty="0" smtClean="0"/>
          </a:p>
          <a:p>
            <a:r>
              <a:rPr lang="cs-CZ" dirty="0" smtClean="0"/>
              <a:t>Jeden člověk utrpěl při požáru četné popáleniny (musel být uveden do umělého spánku).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634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ttp://img.cz.prg.cmestatic.com/media/images/660xX/Jan2019/2227935.jpg?d41d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96944" cy="6192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93225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rc_mi" descr="Výsledek obrázku pro koszalin escape room fire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519"/>
            <a:ext cx="9144000" cy="66967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1030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30886" t="22280" r="15350" b="14720"/>
          <a:stretch/>
        </p:blipFill>
        <p:spPr>
          <a:xfrm>
            <a:off x="-1" y="116632"/>
            <a:ext cx="9045605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020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kaiserrudolf.GRH\Desktop\KOszalin foto\NjkyMTYwJwNENmJibUM2XllAYjB3AD4DBh5jJDVYf1hYTXVlbEN_X0ZUfGNgTn5bUkB9ZHYSPQkKCSh5KxghB0UTPTM=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4" y="116632"/>
            <a:ext cx="9032718" cy="66247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3504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/>
              <a:t>Tragedie</a:t>
            </a:r>
            <a:r>
              <a:rPr lang="cs-CZ" b="1" dirty="0"/>
              <a:t> v </a:t>
            </a:r>
            <a:r>
              <a:rPr lang="cs-CZ" b="1" dirty="0" err="1"/>
              <a:t>Koszalinu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/>
              <a:t>Dveře z </a:t>
            </a:r>
            <a:r>
              <a:rPr lang="cs-CZ" dirty="0" smtClean="0"/>
              <a:t>únikové místnosti </a:t>
            </a:r>
            <a:r>
              <a:rPr lang="cs-CZ" dirty="0" smtClean="0">
                <a:solidFill>
                  <a:srgbClr val="FF0000"/>
                </a:solidFill>
              </a:rPr>
              <a:t>neměly </a:t>
            </a:r>
            <a:r>
              <a:rPr lang="cs-CZ" dirty="0">
                <a:solidFill>
                  <a:srgbClr val="FF0000"/>
                </a:solidFill>
              </a:rPr>
              <a:t>vnitřní kliku, </a:t>
            </a:r>
            <a:r>
              <a:rPr lang="cs-CZ" dirty="0" smtClean="0">
                <a:solidFill>
                  <a:srgbClr val="FF0000"/>
                </a:solidFill>
              </a:rPr>
              <a:t>  </a:t>
            </a:r>
            <a:r>
              <a:rPr lang="cs-CZ" dirty="0" smtClean="0"/>
              <a:t>hráči </a:t>
            </a:r>
            <a:r>
              <a:rPr lang="cs-CZ" dirty="0"/>
              <a:t>jí </a:t>
            </a:r>
            <a:r>
              <a:rPr lang="cs-CZ" dirty="0" smtClean="0"/>
              <a:t>měli </a:t>
            </a:r>
            <a:r>
              <a:rPr lang="cs-CZ" dirty="0"/>
              <a:t>objevit až v průběhu hry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Oheň pravděpodobně propukl ve vedlejší místnosti – v uvítacím prostoru (nikoli v únikové místnosti) a </a:t>
            </a:r>
            <a:r>
              <a:rPr lang="cs-CZ" dirty="0" smtClean="0">
                <a:solidFill>
                  <a:srgbClr val="FF0000"/>
                </a:solidFill>
              </a:rPr>
              <a:t>dívky se nedokázaly z místnosti dostat včas ven. </a:t>
            </a:r>
          </a:p>
          <a:p>
            <a:endParaRPr lang="cs-CZ" dirty="0"/>
          </a:p>
          <a:p>
            <a:r>
              <a:rPr lang="cs-CZ" dirty="0" smtClean="0"/>
              <a:t>Jediná úniková cesta vedla přes požářiště. Ostatní </a:t>
            </a:r>
            <a:r>
              <a:rPr lang="cs-CZ" dirty="0" smtClean="0">
                <a:solidFill>
                  <a:srgbClr val="FF0000"/>
                </a:solidFill>
              </a:rPr>
              <a:t>východy byly maskované </a:t>
            </a:r>
            <a:r>
              <a:rPr lang="cs-CZ" dirty="0" smtClean="0"/>
              <a:t>dřevotřískou.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0807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9" descr="&quot;Przyczyną tragedii był brak możliwości ewakuacji&quot;. Pięć nastolatek zginęło w pożarz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4000" cy="66247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5737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kaiserrudolf.GRH\Desktop\KOszalin foto\NjkyMTYwJwNENmJibUM2XllAYjB3AD4DBh5jJDVYdlNeSnRnYUV3R1pJe21vQ3xbWExiMSoULxoOVD87NhpgABse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192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16429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kaiserrudolf.GRH\Desktop\KOszalin foto\NjkyMTYwJwNENmJibUM2XllAYjB3AD4DBh5jJDVYf19TT3hnbEN9WkZPfGdpTnleXk9iMSoULxoOVD87NhpgABse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1926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14632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Tragedie</a:t>
            </a:r>
            <a:r>
              <a:rPr lang="cs-CZ" b="1" dirty="0"/>
              <a:t> v </a:t>
            </a:r>
            <a:r>
              <a:rPr lang="cs-CZ" b="1" dirty="0" err="1"/>
              <a:t>Koszalinu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Pravděpodobná </a:t>
            </a:r>
            <a:r>
              <a:rPr lang="cs-CZ" dirty="0">
                <a:solidFill>
                  <a:srgbClr val="FF0000"/>
                </a:solidFill>
              </a:rPr>
              <a:t>příčina požáru: </a:t>
            </a:r>
            <a:r>
              <a:rPr lang="cs-CZ" dirty="0"/>
              <a:t>netěsnost v propan butanovém topném systému a následný výbuch plynu od elektroinstalace nebo od otevřeného ohně (svíčky</a:t>
            </a:r>
            <a:r>
              <a:rPr lang="cs-CZ" dirty="0" smtClean="0"/>
              <a:t>).</a:t>
            </a:r>
          </a:p>
          <a:p>
            <a:endParaRPr lang="cs-CZ" dirty="0"/>
          </a:p>
          <a:p>
            <a:r>
              <a:rPr lang="cs-CZ" dirty="0"/>
              <a:t>Týden před touto </a:t>
            </a:r>
            <a:r>
              <a:rPr lang="cs-CZ" dirty="0" smtClean="0"/>
              <a:t>tragédií </a:t>
            </a:r>
            <a:r>
              <a:rPr lang="cs-CZ" dirty="0"/>
              <a:t>bylo v recenzi uvedeno, že zde byl cítit plyn.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059666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err="1"/>
              <a:t>Tragedie</a:t>
            </a:r>
            <a:r>
              <a:rPr lang="cs-CZ" b="1" dirty="0"/>
              <a:t> v </a:t>
            </a:r>
            <a:r>
              <a:rPr lang="cs-CZ" b="1" dirty="0" err="1"/>
              <a:t>Koszalinu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Hlavním </a:t>
            </a:r>
            <a:r>
              <a:rPr lang="cs-CZ" dirty="0"/>
              <a:t>problémem podle vyšetřovatelů bylo, že </a:t>
            </a:r>
            <a:r>
              <a:rPr lang="cs-CZ" dirty="0">
                <a:solidFill>
                  <a:srgbClr val="FF0000"/>
                </a:solidFill>
              </a:rPr>
              <a:t>místnost neměla </a:t>
            </a:r>
            <a:r>
              <a:rPr lang="cs-CZ" dirty="0" smtClean="0">
                <a:solidFill>
                  <a:srgbClr val="FF0000"/>
                </a:solidFill>
              </a:rPr>
              <a:t>žádné nouzové </a:t>
            </a:r>
            <a:r>
              <a:rPr lang="cs-CZ" dirty="0">
                <a:solidFill>
                  <a:srgbClr val="FF0000"/>
                </a:solidFill>
              </a:rPr>
              <a:t>východy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Provozovateli hrozí až 8 let vězení.</a:t>
            </a:r>
          </a:p>
          <a:p>
            <a:endParaRPr lang="cs-CZ" dirty="0"/>
          </a:p>
          <a:p>
            <a:r>
              <a:rPr lang="cs-CZ" dirty="0" smtClean="0"/>
              <a:t>Vyšetřování pokračuje…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55894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Děkuji za pozornost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	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/>
          <a:srcRect l="2750" t="18500" r="22439" b="4640"/>
          <a:stretch/>
        </p:blipFill>
        <p:spPr>
          <a:xfrm>
            <a:off x="644516" y="1541212"/>
            <a:ext cx="8031940" cy="5157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6039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156</TotalTime>
  <Words>156</Words>
  <Application>Microsoft Office PowerPoint</Application>
  <PresentationFormat>Předvádění na obrazovce (4:3)</PresentationFormat>
  <Paragraphs>43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Georgia</vt:lpstr>
      <vt:lpstr>Wingdings</vt:lpstr>
      <vt:lpstr>Wingdings 2</vt:lpstr>
      <vt:lpstr>Administrativní</vt:lpstr>
      <vt:lpstr>Tragedie v Koszalinu,                4. 1. 2019 Polsko</vt:lpstr>
      <vt:lpstr>Tragedie v Koszalinu</vt:lpstr>
      <vt:lpstr>Tragedie v Koszalinu</vt:lpstr>
      <vt:lpstr>Prezentace aplikace PowerPoint</vt:lpstr>
      <vt:lpstr>Prezentace aplikace PowerPoint</vt:lpstr>
      <vt:lpstr>Prezentace aplikace PowerPoint</vt:lpstr>
      <vt:lpstr>Prezentace aplikace PowerPoint</vt:lpstr>
      <vt:lpstr>Tragedie v Koszalinu</vt:lpstr>
      <vt:lpstr>Prezentace aplikace PowerPoint</vt:lpstr>
      <vt:lpstr>Prezentace aplikace PowerPoint</vt:lpstr>
      <vt:lpstr>Prezentace aplikace PowerPoint</vt:lpstr>
      <vt:lpstr>Tragedie v Koszalinu</vt:lpstr>
      <vt:lpstr>Tragedie v Koszalinu</vt:lpstr>
      <vt:lpstr>Děkuji za pozornost!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Tragedie v Koszalinu,                4. 1. 2019 Polsko</dc:title>
  <dc:creator>Jitka Picková</dc:creator>
  <cp:lastModifiedBy>Jitka Picková</cp:lastModifiedBy>
  <cp:revision>26</cp:revision>
  <cp:lastPrinted>2019-01-28T15:08:06Z</cp:lastPrinted>
  <dcterms:created xsi:type="dcterms:W3CDTF">2019-01-28T12:47:00Z</dcterms:created>
  <dcterms:modified xsi:type="dcterms:W3CDTF">2019-08-05T08:39:37Z</dcterms:modified>
</cp:coreProperties>
</file>