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5" r:id="rId6"/>
    <p:sldId id="264" r:id="rId7"/>
    <p:sldId id="266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689" autoAdjust="0"/>
    <p:restoredTop sz="94660"/>
  </p:normalViewPr>
  <p:slideViewPr>
    <p:cSldViewPr snapToGrid="0">
      <p:cViewPr varScale="1">
        <p:scale>
          <a:sx n="86" d="100"/>
          <a:sy n="86" d="100"/>
        </p:scale>
        <p:origin x="619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microsoft.com/office/2015/10/relationships/revisionInfo" Target="revisionInfo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C524AA8-B1AF-4B9E-B682-8792546FEF0E}" type="doc">
      <dgm:prSet loTypeId="urn:microsoft.com/office/officeart/2008/layout/AlternatingHexagons" loCatId="list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892B352-F0E8-4125-A5CA-3A9652DDA3F8}">
      <dgm:prSet phldrT="[Text]" custT="1"/>
      <dgm:spPr/>
      <dgm:t>
        <a:bodyPr/>
        <a:lstStyle/>
        <a:p>
          <a:r>
            <a:rPr lang="cs-CZ" sz="1600" b="1" dirty="0"/>
            <a:t>OBEC</a:t>
          </a:r>
        </a:p>
      </dgm:t>
    </dgm:pt>
    <dgm:pt modelId="{55AFEC67-4898-4178-B3EF-4523EC3F95A8}" type="parTrans" cxnId="{700A19A5-8541-4FD0-BE85-1A271BC80064}">
      <dgm:prSet/>
      <dgm:spPr/>
      <dgm:t>
        <a:bodyPr/>
        <a:lstStyle/>
        <a:p>
          <a:endParaRPr lang="cs-CZ"/>
        </a:p>
      </dgm:t>
    </dgm:pt>
    <dgm:pt modelId="{FD016ED8-0DD4-4023-9756-94EAA5A73C13}" type="sibTrans" cxnId="{700A19A5-8541-4FD0-BE85-1A271BC80064}">
      <dgm:prSet/>
      <dgm:spPr/>
      <dgm:t>
        <a:bodyPr/>
        <a:lstStyle/>
        <a:p>
          <a:endParaRPr lang="cs-CZ"/>
        </a:p>
      </dgm:t>
    </dgm:pt>
    <dgm:pt modelId="{F05113BB-DD23-4966-8C31-51F8377F2520}">
      <dgm:prSet phldrT="[Text]"/>
      <dgm:spPr/>
      <dgm:t>
        <a:bodyPr/>
        <a:lstStyle/>
        <a:p>
          <a:r>
            <a:rPr lang="cs-CZ" b="1" dirty="0"/>
            <a:t>SVJ</a:t>
          </a:r>
        </a:p>
      </dgm:t>
    </dgm:pt>
    <dgm:pt modelId="{6EF03AA3-EC53-4582-BBCF-B51E30A7B437}" type="parTrans" cxnId="{065194B1-B070-4192-B60F-176C36833BAC}">
      <dgm:prSet/>
      <dgm:spPr/>
      <dgm:t>
        <a:bodyPr/>
        <a:lstStyle/>
        <a:p>
          <a:endParaRPr lang="cs-CZ"/>
        </a:p>
      </dgm:t>
    </dgm:pt>
    <dgm:pt modelId="{2FD084E1-5474-449B-9102-AD8B256AB805}" type="sibTrans" cxnId="{065194B1-B070-4192-B60F-176C36833BAC}">
      <dgm:prSet/>
      <dgm:spPr/>
      <dgm:t>
        <a:bodyPr/>
        <a:lstStyle/>
        <a:p>
          <a:endParaRPr lang="cs-CZ"/>
        </a:p>
      </dgm:t>
    </dgm:pt>
    <dgm:pt modelId="{3EECAAC7-0EFC-4681-B50D-CAA6950613B2}">
      <dgm:prSet phldrT="[Text]"/>
      <dgm:spPr/>
      <dgm:t>
        <a:bodyPr/>
        <a:lstStyle/>
        <a:p>
          <a:r>
            <a:rPr lang="cs-CZ" b="1" dirty="0"/>
            <a:t>DB</a:t>
          </a:r>
        </a:p>
      </dgm:t>
    </dgm:pt>
    <dgm:pt modelId="{BFE83F15-D17D-462A-A97A-6C2050A4CADD}" type="parTrans" cxnId="{A9D3FD91-D70F-456E-84C2-DB97F9D0281A}">
      <dgm:prSet/>
      <dgm:spPr/>
      <dgm:t>
        <a:bodyPr/>
        <a:lstStyle/>
        <a:p>
          <a:endParaRPr lang="cs-CZ"/>
        </a:p>
      </dgm:t>
    </dgm:pt>
    <dgm:pt modelId="{D30EF422-8671-4DB8-8500-153C45B8CDC2}" type="sibTrans" cxnId="{A9D3FD91-D70F-456E-84C2-DB97F9D0281A}">
      <dgm:prSet/>
      <dgm:spPr/>
      <dgm:t>
        <a:bodyPr/>
        <a:lstStyle/>
        <a:p>
          <a:endParaRPr lang="cs-CZ"/>
        </a:p>
      </dgm:t>
    </dgm:pt>
    <dgm:pt modelId="{31A2DE7E-26D9-4B5C-9134-D8EA106F40D3}">
      <dgm:prSet phldrT="[Text]"/>
      <dgm:spPr/>
      <dgm:t>
        <a:bodyPr/>
        <a:lstStyle/>
        <a:p>
          <a:r>
            <a:rPr lang="cs-CZ" b="1" dirty="0"/>
            <a:t>FO</a:t>
          </a:r>
        </a:p>
      </dgm:t>
    </dgm:pt>
    <dgm:pt modelId="{66E35716-19E8-4321-B123-1DB6924B185A}" type="parTrans" cxnId="{A19181EB-CB07-425A-8EE0-882E1B2FC75F}">
      <dgm:prSet/>
      <dgm:spPr/>
      <dgm:t>
        <a:bodyPr/>
        <a:lstStyle/>
        <a:p>
          <a:endParaRPr lang="cs-CZ"/>
        </a:p>
      </dgm:t>
    </dgm:pt>
    <dgm:pt modelId="{E11964C3-CD12-466D-9ED3-A9D35A35DF5B}" type="sibTrans" cxnId="{A19181EB-CB07-425A-8EE0-882E1B2FC75F}">
      <dgm:prSet/>
      <dgm:spPr/>
      <dgm:t>
        <a:bodyPr/>
        <a:lstStyle/>
        <a:p>
          <a:endParaRPr lang="cs-CZ"/>
        </a:p>
      </dgm:t>
    </dgm:pt>
    <dgm:pt modelId="{67CED5F1-7689-450A-8052-AC58B56118A0}">
      <dgm:prSet phldrT="[Text]"/>
      <dgm:spPr/>
      <dgm:t>
        <a:bodyPr/>
        <a:lstStyle/>
        <a:p>
          <a:r>
            <a:rPr lang="cs-CZ" b="1" dirty="0"/>
            <a:t>S.R.O</a:t>
          </a:r>
        </a:p>
      </dgm:t>
    </dgm:pt>
    <dgm:pt modelId="{B86940C1-DE8A-4AD1-BAD9-FB18A58D2BF0}" type="parTrans" cxnId="{6BC0B333-1C0F-470F-A1CA-E3DD25E71A59}">
      <dgm:prSet/>
      <dgm:spPr/>
      <dgm:t>
        <a:bodyPr/>
        <a:lstStyle/>
        <a:p>
          <a:endParaRPr lang="cs-CZ"/>
        </a:p>
      </dgm:t>
    </dgm:pt>
    <dgm:pt modelId="{9379AE68-F0B1-4063-B89D-5671B85267F2}" type="sibTrans" cxnId="{6BC0B333-1C0F-470F-A1CA-E3DD25E71A59}">
      <dgm:prSet/>
      <dgm:spPr/>
      <dgm:t>
        <a:bodyPr/>
        <a:lstStyle/>
        <a:p>
          <a:endParaRPr lang="cs-CZ"/>
        </a:p>
      </dgm:t>
    </dgm:pt>
    <dgm:pt modelId="{F4CB00F9-1CE2-4CEF-930C-25252238B8CF}" type="pres">
      <dgm:prSet presAssocID="{DC524AA8-B1AF-4B9E-B682-8792546FEF0E}" presName="Name0" presStyleCnt="0">
        <dgm:presLayoutVars>
          <dgm:chMax/>
          <dgm:chPref/>
          <dgm:dir/>
          <dgm:animLvl val="lvl"/>
        </dgm:presLayoutVars>
      </dgm:prSet>
      <dgm:spPr/>
    </dgm:pt>
    <dgm:pt modelId="{A299BEC5-A06C-4BF0-BD6E-288CB14EFC30}" type="pres">
      <dgm:prSet presAssocID="{3892B352-F0E8-4125-A5CA-3A9652DDA3F8}" presName="composite" presStyleCnt="0"/>
      <dgm:spPr/>
    </dgm:pt>
    <dgm:pt modelId="{13ECDA7F-BDEB-42CD-99BC-05BECA46FF1E}" type="pres">
      <dgm:prSet presAssocID="{3892B352-F0E8-4125-A5CA-3A9652DDA3F8}" presName="Parent1" presStyleLbl="node1" presStyleIdx="0" presStyleCnt="10">
        <dgm:presLayoutVars>
          <dgm:chMax val="1"/>
          <dgm:chPref val="1"/>
          <dgm:bulletEnabled val="1"/>
        </dgm:presLayoutVars>
      </dgm:prSet>
      <dgm:spPr/>
    </dgm:pt>
    <dgm:pt modelId="{797EFD44-78E4-4A70-AE47-769CA53BD048}" type="pres">
      <dgm:prSet presAssocID="{3892B352-F0E8-4125-A5CA-3A9652DDA3F8}" presName="Childtext1" presStyleLbl="revTx" presStyleIdx="0" presStyleCnt="5">
        <dgm:presLayoutVars>
          <dgm:chMax val="0"/>
          <dgm:chPref val="0"/>
          <dgm:bulletEnabled val="1"/>
        </dgm:presLayoutVars>
      </dgm:prSet>
      <dgm:spPr/>
    </dgm:pt>
    <dgm:pt modelId="{6C7DA8E7-48A2-4650-AF76-48DFE9BB2FBC}" type="pres">
      <dgm:prSet presAssocID="{3892B352-F0E8-4125-A5CA-3A9652DDA3F8}" presName="BalanceSpacing" presStyleCnt="0"/>
      <dgm:spPr/>
    </dgm:pt>
    <dgm:pt modelId="{F0576A5B-698E-4BB3-878E-29810C8835DC}" type="pres">
      <dgm:prSet presAssocID="{3892B352-F0E8-4125-A5CA-3A9652DDA3F8}" presName="BalanceSpacing1" presStyleCnt="0"/>
      <dgm:spPr/>
    </dgm:pt>
    <dgm:pt modelId="{E2C57B65-807A-43A3-8CC3-F451522B3075}" type="pres">
      <dgm:prSet presAssocID="{FD016ED8-0DD4-4023-9756-94EAA5A73C13}" presName="Accent1Text" presStyleLbl="node1" presStyleIdx="1" presStyleCnt="10"/>
      <dgm:spPr/>
    </dgm:pt>
    <dgm:pt modelId="{A740BF3B-8C71-4205-B919-1329BCAAEE75}" type="pres">
      <dgm:prSet presAssocID="{FD016ED8-0DD4-4023-9756-94EAA5A73C13}" presName="spaceBetweenRectangles" presStyleCnt="0"/>
      <dgm:spPr/>
    </dgm:pt>
    <dgm:pt modelId="{BB0F5662-FF2C-44C8-B1E2-42CD7BA805A2}" type="pres">
      <dgm:prSet presAssocID="{F05113BB-DD23-4966-8C31-51F8377F2520}" presName="composite" presStyleCnt="0"/>
      <dgm:spPr/>
    </dgm:pt>
    <dgm:pt modelId="{73D1B34F-5B32-443E-BE8F-1C3EB7A1907D}" type="pres">
      <dgm:prSet presAssocID="{F05113BB-DD23-4966-8C31-51F8377F2520}" presName="Parent1" presStyleLbl="node1" presStyleIdx="2" presStyleCnt="10">
        <dgm:presLayoutVars>
          <dgm:chMax val="1"/>
          <dgm:chPref val="1"/>
          <dgm:bulletEnabled val="1"/>
        </dgm:presLayoutVars>
      </dgm:prSet>
      <dgm:spPr/>
    </dgm:pt>
    <dgm:pt modelId="{F7E3CFA0-B013-4182-8A0D-CA5E8F234CA7}" type="pres">
      <dgm:prSet presAssocID="{F05113BB-DD23-4966-8C31-51F8377F2520}" presName="Childtext1" presStyleLbl="revTx" presStyleIdx="1" presStyleCnt="5">
        <dgm:presLayoutVars>
          <dgm:chMax val="0"/>
          <dgm:chPref val="0"/>
          <dgm:bulletEnabled val="1"/>
        </dgm:presLayoutVars>
      </dgm:prSet>
      <dgm:spPr/>
    </dgm:pt>
    <dgm:pt modelId="{75BE2ABD-6572-45E9-8D76-00BD6079D2D1}" type="pres">
      <dgm:prSet presAssocID="{F05113BB-DD23-4966-8C31-51F8377F2520}" presName="BalanceSpacing" presStyleCnt="0"/>
      <dgm:spPr/>
    </dgm:pt>
    <dgm:pt modelId="{796E1E00-28CF-486B-BE6B-23BEF1E2ECEC}" type="pres">
      <dgm:prSet presAssocID="{F05113BB-DD23-4966-8C31-51F8377F2520}" presName="BalanceSpacing1" presStyleCnt="0"/>
      <dgm:spPr/>
    </dgm:pt>
    <dgm:pt modelId="{B608F0AE-D5B2-43AE-BC5F-BB899C937CD5}" type="pres">
      <dgm:prSet presAssocID="{2FD084E1-5474-449B-9102-AD8B256AB805}" presName="Accent1Text" presStyleLbl="node1" presStyleIdx="3" presStyleCnt="10"/>
      <dgm:spPr/>
    </dgm:pt>
    <dgm:pt modelId="{9FDDD704-924E-4812-9A41-0EF9F51E19B8}" type="pres">
      <dgm:prSet presAssocID="{2FD084E1-5474-449B-9102-AD8B256AB805}" presName="spaceBetweenRectangles" presStyleCnt="0"/>
      <dgm:spPr/>
    </dgm:pt>
    <dgm:pt modelId="{F36018F6-8AC1-43C5-99D3-D569BED02F2B}" type="pres">
      <dgm:prSet presAssocID="{31A2DE7E-26D9-4B5C-9134-D8EA106F40D3}" presName="composite" presStyleCnt="0"/>
      <dgm:spPr/>
    </dgm:pt>
    <dgm:pt modelId="{F03200C9-0C0E-4BEB-BEC9-D334361DB873}" type="pres">
      <dgm:prSet presAssocID="{31A2DE7E-26D9-4B5C-9134-D8EA106F40D3}" presName="Parent1" presStyleLbl="node1" presStyleIdx="4" presStyleCnt="10">
        <dgm:presLayoutVars>
          <dgm:chMax val="1"/>
          <dgm:chPref val="1"/>
          <dgm:bulletEnabled val="1"/>
        </dgm:presLayoutVars>
      </dgm:prSet>
      <dgm:spPr/>
    </dgm:pt>
    <dgm:pt modelId="{026D236C-23CA-44F5-AF14-F36636DAA54C}" type="pres">
      <dgm:prSet presAssocID="{31A2DE7E-26D9-4B5C-9134-D8EA106F40D3}" presName="Childtext1" presStyleLbl="revTx" presStyleIdx="2" presStyleCnt="5">
        <dgm:presLayoutVars>
          <dgm:chMax val="0"/>
          <dgm:chPref val="0"/>
          <dgm:bulletEnabled val="1"/>
        </dgm:presLayoutVars>
      </dgm:prSet>
      <dgm:spPr/>
    </dgm:pt>
    <dgm:pt modelId="{636938CA-8016-4028-9C1F-616C2144FFC5}" type="pres">
      <dgm:prSet presAssocID="{31A2DE7E-26D9-4B5C-9134-D8EA106F40D3}" presName="BalanceSpacing" presStyleCnt="0"/>
      <dgm:spPr/>
    </dgm:pt>
    <dgm:pt modelId="{0122669C-D827-4E5A-A4C6-F27BD33C6E41}" type="pres">
      <dgm:prSet presAssocID="{31A2DE7E-26D9-4B5C-9134-D8EA106F40D3}" presName="BalanceSpacing1" presStyleCnt="0"/>
      <dgm:spPr/>
    </dgm:pt>
    <dgm:pt modelId="{2CC21848-D755-49C2-922C-08F285570535}" type="pres">
      <dgm:prSet presAssocID="{E11964C3-CD12-466D-9ED3-A9D35A35DF5B}" presName="Accent1Text" presStyleLbl="node1" presStyleIdx="5" presStyleCnt="10"/>
      <dgm:spPr/>
    </dgm:pt>
    <dgm:pt modelId="{14D9F36F-AE46-4274-96E9-2F58ECC5E261}" type="pres">
      <dgm:prSet presAssocID="{E11964C3-CD12-466D-9ED3-A9D35A35DF5B}" presName="spaceBetweenRectangles" presStyleCnt="0"/>
      <dgm:spPr/>
    </dgm:pt>
    <dgm:pt modelId="{E11AF7EE-4A6A-438A-9AAD-9C188489FCEA}" type="pres">
      <dgm:prSet presAssocID="{3EECAAC7-0EFC-4681-B50D-CAA6950613B2}" presName="composite" presStyleCnt="0"/>
      <dgm:spPr/>
    </dgm:pt>
    <dgm:pt modelId="{43C321C3-4E16-4509-A4BC-4E451E66A45A}" type="pres">
      <dgm:prSet presAssocID="{3EECAAC7-0EFC-4681-B50D-CAA6950613B2}" presName="Parent1" presStyleLbl="node1" presStyleIdx="6" presStyleCnt="10">
        <dgm:presLayoutVars>
          <dgm:chMax val="1"/>
          <dgm:chPref val="1"/>
          <dgm:bulletEnabled val="1"/>
        </dgm:presLayoutVars>
      </dgm:prSet>
      <dgm:spPr/>
    </dgm:pt>
    <dgm:pt modelId="{3F144E0C-C216-4D7F-86DC-FED582C8F794}" type="pres">
      <dgm:prSet presAssocID="{3EECAAC7-0EFC-4681-B50D-CAA6950613B2}" presName="Childtext1" presStyleLbl="revTx" presStyleIdx="3" presStyleCnt="5">
        <dgm:presLayoutVars>
          <dgm:chMax val="0"/>
          <dgm:chPref val="0"/>
          <dgm:bulletEnabled val="1"/>
        </dgm:presLayoutVars>
      </dgm:prSet>
      <dgm:spPr/>
    </dgm:pt>
    <dgm:pt modelId="{21CBE9D3-40B6-4613-9B78-9EB527492B36}" type="pres">
      <dgm:prSet presAssocID="{3EECAAC7-0EFC-4681-B50D-CAA6950613B2}" presName="BalanceSpacing" presStyleCnt="0"/>
      <dgm:spPr/>
    </dgm:pt>
    <dgm:pt modelId="{70535513-D19C-40FE-8D50-62938914308D}" type="pres">
      <dgm:prSet presAssocID="{3EECAAC7-0EFC-4681-B50D-CAA6950613B2}" presName="BalanceSpacing1" presStyleCnt="0"/>
      <dgm:spPr/>
    </dgm:pt>
    <dgm:pt modelId="{9A0357DF-1ADF-4BC9-B7B1-A52874272A77}" type="pres">
      <dgm:prSet presAssocID="{D30EF422-8671-4DB8-8500-153C45B8CDC2}" presName="Accent1Text" presStyleLbl="node1" presStyleIdx="7" presStyleCnt="10"/>
      <dgm:spPr/>
    </dgm:pt>
    <dgm:pt modelId="{F18C7A09-4EC6-4A44-B758-19A682510F47}" type="pres">
      <dgm:prSet presAssocID="{D30EF422-8671-4DB8-8500-153C45B8CDC2}" presName="spaceBetweenRectangles" presStyleCnt="0"/>
      <dgm:spPr/>
    </dgm:pt>
    <dgm:pt modelId="{1CEEF353-C8A2-4D2F-9322-61389D1C046B}" type="pres">
      <dgm:prSet presAssocID="{67CED5F1-7689-450A-8052-AC58B56118A0}" presName="composite" presStyleCnt="0"/>
      <dgm:spPr/>
    </dgm:pt>
    <dgm:pt modelId="{3F4A3F15-0EE3-4D6D-AF74-1D5470B57360}" type="pres">
      <dgm:prSet presAssocID="{67CED5F1-7689-450A-8052-AC58B56118A0}" presName="Parent1" presStyleLbl="node1" presStyleIdx="8" presStyleCnt="10">
        <dgm:presLayoutVars>
          <dgm:chMax val="1"/>
          <dgm:chPref val="1"/>
          <dgm:bulletEnabled val="1"/>
        </dgm:presLayoutVars>
      </dgm:prSet>
      <dgm:spPr/>
    </dgm:pt>
    <dgm:pt modelId="{3EF8FAB1-B018-42C7-95BB-B3E5881E4BA8}" type="pres">
      <dgm:prSet presAssocID="{67CED5F1-7689-450A-8052-AC58B56118A0}" presName="Childtext1" presStyleLbl="revTx" presStyleIdx="4" presStyleCnt="5">
        <dgm:presLayoutVars>
          <dgm:chMax val="0"/>
          <dgm:chPref val="0"/>
          <dgm:bulletEnabled val="1"/>
        </dgm:presLayoutVars>
      </dgm:prSet>
      <dgm:spPr/>
    </dgm:pt>
    <dgm:pt modelId="{3CA2EDBD-B301-41FF-BF29-A5423F6CF5A8}" type="pres">
      <dgm:prSet presAssocID="{67CED5F1-7689-450A-8052-AC58B56118A0}" presName="BalanceSpacing" presStyleCnt="0"/>
      <dgm:spPr/>
    </dgm:pt>
    <dgm:pt modelId="{9AA95883-0852-4407-B279-A9747DC2FF4A}" type="pres">
      <dgm:prSet presAssocID="{67CED5F1-7689-450A-8052-AC58B56118A0}" presName="BalanceSpacing1" presStyleCnt="0"/>
      <dgm:spPr/>
    </dgm:pt>
    <dgm:pt modelId="{1CEE1AA7-109E-491D-ADC5-E9194D26B2F5}" type="pres">
      <dgm:prSet presAssocID="{9379AE68-F0B1-4063-B89D-5671B85267F2}" presName="Accent1Text" presStyleLbl="node1" presStyleIdx="9" presStyleCnt="10"/>
      <dgm:spPr/>
    </dgm:pt>
  </dgm:ptLst>
  <dgm:cxnLst>
    <dgm:cxn modelId="{EFAD7D08-648D-4702-9EDB-6C82FECE5085}" type="presOf" srcId="{DC524AA8-B1AF-4B9E-B682-8792546FEF0E}" destId="{F4CB00F9-1CE2-4CEF-930C-25252238B8CF}" srcOrd="0" destOrd="0" presId="urn:microsoft.com/office/officeart/2008/layout/AlternatingHexagons"/>
    <dgm:cxn modelId="{5D9D491E-3DAB-4D72-9230-39C1193F3FBD}" type="presOf" srcId="{D30EF422-8671-4DB8-8500-153C45B8CDC2}" destId="{9A0357DF-1ADF-4BC9-B7B1-A52874272A77}" srcOrd="0" destOrd="0" presId="urn:microsoft.com/office/officeart/2008/layout/AlternatingHexagons"/>
    <dgm:cxn modelId="{52D89D25-B68C-4299-AE47-78AEC01F99B6}" type="presOf" srcId="{E11964C3-CD12-466D-9ED3-A9D35A35DF5B}" destId="{2CC21848-D755-49C2-922C-08F285570535}" srcOrd="0" destOrd="0" presId="urn:microsoft.com/office/officeart/2008/layout/AlternatingHexagons"/>
    <dgm:cxn modelId="{6BC0B333-1C0F-470F-A1CA-E3DD25E71A59}" srcId="{DC524AA8-B1AF-4B9E-B682-8792546FEF0E}" destId="{67CED5F1-7689-450A-8052-AC58B56118A0}" srcOrd="4" destOrd="0" parTransId="{B86940C1-DE8A-4AD1-BAD9-FB18A58D2BF0}" sibTransId="{9379AE68-F0B1-4063-B89D-5671B85267F2}"/>
    <dgm:cxn modelId="{E4903A4E-880E-4EBE-BE6B-91FB6E5EB973}" type="presOf" srcId="{9379AE68-F0B1-4063-B89D-5671B85267F2}" destId="{1CEE1AA7-109E-491D-ADC5-E9194D26B2F5}" srcOrd="0" destOrd="0" presId="urn:microsoft.com/office/officeart/2008/layout/AlternatingHexagons"/>
    <dgm:cxn modelId="{49A5A273-4F32-4B15-B3DA-39086EE1ED93}" type="presOf" srcId="{3EECAAC7-0EFC-4681-B50D-CAA6950613B2}" destId="{43C321C3-4E16-4509-A4BC-4E451E66A45A}" srcOrd="0" destOrd="0" presId="urn:microsoft.com/office/officeart/2008/layout/AlternatingHexagons"/>
    <dgm:cxn modelId="{BF653456-6472-4014-9419-8949C284C2D7}" type="presOf" srcId="{FD016ED8-0DD4-4023-9756-94EAA5A73C13}" destId="{E2C57B65-807A-43A3-8CC3-F451522B3075}" srcOrd="0" destOrd="0" presId="urn:microsoft.com/office/officeart/2008/layout/AlternatingHexagons"/>
    <dgm:cxn modelId="{A9D3FD91-D70F-456E-84C2-DB97F9D0281A}" srcId="{DC524AA8-B1AF-4B9E-B682-8792546FEF0E}" destId="{3EECAAC7-0EFC-4681-B50D-CAA6950613B2}" srcOrd="3" destOrd="0" parTransId="{BFE83F15-D17D-462A-A97A-6C2050A4CADD}" sibTransId="{D30EF422-8671-4DB8-8500-153C45B8CDC2}"/>
    <dgm:cxn modelId="{E4DF1D9E-C96E-4452-BDFE-EE717BE5A6EE}" type="presOf" srcId="{67CED5F1-7689-450A-8052-AC58B56118A0}" destId="{3F4A3F15-0EE3-4D6D-AF74-1D5470B57360}" srcOrd="0" destOrd="0" presId="urn:microsoft.com/office/officeart/2008/layout/AlternatingHexagons"/>
    <dgm:cxn modelId="{700A19A5-8541-4FD0-BE85-1A271BC80064}" srcId="{DC524AA8-B1AF-4B9E-B682-8792546FEF0E}" destId="{3892B352-F0E8-4125-A5CA-3A9652DDA3F8}" srcOrd="0" destOrd="0" parTransId="{55AFEC67-4898-4178-B3EF-4523EC3F95A8}" sibTransId="{FD016ED8-0DD4-4023-9756-94EAA5A73C13}"/>
    <dgm:cxn modelId="{F2EC93A8-2C2B-4C47-BA3B-D8C485D5FDA8}" type="presOf" srcId="{31A2DE7E-26D9-4B5C-9134-D8EA106F40D3}" destId="{F03200C9-0C0E-4BEB-BEC9-D334361DB873}" srcOrd="0" destOrd="0" presId="urn:microsoft.com/office/officeart/2008/layout/AlternatingHexagons"/>
    <dgm:cxn modelId="{065194B1-B070-4192-B60F-176C36833BAC}" srcId="{DC524AA8-B1AF-4B9E-B682-8792546FEF0E}" destId="{F05113BB-DD23-4966-8C31-51F8377F2520}" srcOrd="1" destOrd="0" parTransId="{6EF03AA3-EC53-4582-BBCF-B51E30A7B437}" sibTransId="{2FD084E1-5474-449B-9102-AD8B256AB805}"/>
    <dgm:cxn modelId="{5AF507BB-41D1-4296-9DFC-9FB72B2222A1}" type="presOf" srcId="{3892B352-F0E8-4125-A5CA-3A9652DDA3F8}" destId="{13ECDA7F-BDEB-42CD-99BC-05BECA46FF1E}" srcOrd="0" destOrd="0" presId="urn:microsoft.com/office/officeart/2008/layout/AlternatingHexagons"/>
    <dgm:cxn modelId="{B6C049C5-E35A-4620-86F0-4433806F0008}" type="presOf" srcId="{2FD084E1-5474-449B-9102-AD8B256AB805}" destId="{B608F0AE-D5B2-43AE-BC5F-BB899C937CD5}" srcOrd="0" destOrd="0" presId="urn:microsoft.com/office/officeart/2008/layout/AlternatingHexagons"/>
    <dgm:cxn modelId="{4783DFD1-5420-4C09-97CA-8EF48F791795}" type="presOf" srcId="{F05113BB-DD23-4966-8C31-51F8377F2520}" destId="{73D1B34F-5B32-443E-BE8F-1C3EB7A1907D}" srcOrd="0" destOrd="0" presId="urn:microsoft.com/office/officeart/2008/layout/AlternatingHexagons"/>
    <dgm:cxn modelId="{A19181EB-CB07-425A-8EE0-882E1B2FC75F}" srcId="{DC524AA8-B1AF-4B9E-B682-8792546FEF0E}" destId="{31A2DE7E-26D9-4B5C-9134-D8EA106F40D3}" srcOrd="2" destOrd="0" parTransId="{66E35716-19E8-4321-B123-1DB6924B185A}" sibTransId="{E11964C3-CD12-466D-9ED3-A9D35A35DF5B}"/>
    <dgm:cxn modelId="{CEBD5D64-A5EA-45DD-AD0B-D96312B6B2E1}" type="presParOf" srcId="{F4CB00F9-1CE2-4CEF-930C-25252238B8CF}" destId="{A299BEC5-A06C-4BF0-BD6E-288CB14EFC30}" srcOrd="0" destOrd="0" presId="urn:microsoft.com/office/officeart/2008/layout/AlternatingHexagons"/>
    <dgm:cxn modelId="{17C5742F-6585-40AE-9729-8D9902A45235}" type="presParOf" srcId="{A299BEC5-A06C-4BF0-BD6E-288CB14EFC30}" destId="{13ECDA7F-BDEB-42CD-99BC-05BECA46FF1E}" srcOrd="0" destOrd="0" presId="urn:microsoft.com/office/officeart/2008/layout/AlternatingHexagons"/>
    <dgm:cxn modelId="{D5F3DC8C-E59C-4645-A1CE-10600DA85DB4}" type="presParOf" srcId="{A299BEC5-A06C-4BF0-BD6E-288CB14EFC30}" destId="{797EFD44-78E4-4A70-AE47-769CA53BD048}" srcOrd="1" destOrd="0" presId="urn:microsoft.com/office/officeart/2008/layout/AlternatingHexagons"/>
    <dgm:cxn modelId="{7A28B304-564C-4978-8A75-5C7A4E305177}" type="presParOf" srcId="{A299BEC5-A06C-4BF0-BD6E-288CB14EFC30}" destId="{6C7DA8E7-48A2-4650-AF76-48DFE9BB2FBC}" srcOrd="2" destOrd="0" presId="urn:microsoft.com/office/officeart/2008/layout/AlternatingHexagons"/>
    <dgm:cxn modelId="{2441F97F-5CC1-4164-9068-4D0B00118E9B}" type="presParOf" srcId="{A299BEC5-A06C-4BF0-BD6E-288CB14EFC30}" destId="{F0576A5B-698E-4BB3-878E-29810C8835DC}" srcOrd="3" destOrd="0" presId="urn:microsoft.com/office/officeart/2008/layout/AlternatingHexagons"/>
    <dgm:cxn modelId="{5B800FB0-4262-4EFF-8018-83978BF1C3DF}" type="presParOf" srcId="{A299BEC5-A06C-4BF0-BD6E-288CB14EFC30}" destId="{E2C57B65-807A-43A3-8CC3-F451522B3075}" srcOrd="4" destOrd="0" presId="urn:microsoft.com/office/officeart/2008/layout/AlternatingHexagons"/>
    <dgm:cxn modelId="{85F96FB3-F76B-4944-BFA3-B3F3D94847C8}" type="presParOf" srcId="{F4CB00F9-1CE2-4CEF-930C-25252238B8CF}" destId="{A740BF3B-8C71-4205-B919-1329BCAAEE75}" srcOrd="1" destOrd="0" presId="urn:microsoft.com/office/officeart/2008/layout/AlternatingHexagons"/>
    <dgm:cxn modelId="{341539F8-1F83-4D04-AB8C-04225AB84062}" type="presParOf" srcId="{F4CB00F9-1CE2-4CEF-930C-25252238B8CF}" destId="{BB0F5662-FF2C-44C8-B1E2-42CD7BA805A2}" srcOrd="2" destOrd="0" presId="urn:microsoft.com/office/officeart/2008/layout/AlternatingHexagons"/>
    <dgm:cxn modelId="{62CEDAC2-C7BB-422C-82F4-058B8AEEB9EA}" type="presParOf" srcId="{BB0F5662-FF2C-44C8-B1E2-42CD7BA805A2}" destId="{73D1B34F-5B32-443E-BE8F-1C3EB7A1907D}" srcOrd="0" destOrd="0" presId="urn:microsoft.com/office/officeart/2008/layout/AlternatingHexagons"/>
    <dgm:cxn modelId="{AC92A110-EE3F-47C7-AADF-05F2D435AB14}" type="presParOf" srcId="{BB0F5662-FF2C-44C8-B1E2-42CD7BA805A2}" destId="{F7E3CFA0-B013-4182-8A0D-CA5E8F234CA7}" srcOrd="1" destOrd="0" presId="urn:microsoft.com/office/officeart/2008/layout/AlternatingHexagons"/>
    <dgm:cxn modelId="{6D608B1D-23EC-4840-82FE-22A9E334CD58}" type="presParOf" srcId="{BB0F5662-FF2C-44C8-B1E2-42CD7BA805A2}" destId="{75BE2ABD-6572-45E9-8D76-00BD6079D2D1}" srcOrd="2" destOrd="0" presId="urn:microsoft.com/office/officeart/2008/layout/AlternatingHexagons"/>
    <dgm:cxn modelId="{568CB70D-3563-4D7E-9268-5D9C77CC3546}" type="presParOf" srcId="{BB0F5662-FF2C-44C8-B1E2-42CD7BA805A2}" destId="{796E1E00-28CF-486B-BE6B-23BEF1E2ECEC}" srcOrd="3" destOrd="0" presId="urn:microsoft.com/office/officeart/2008/layout/AlternatingHexagons"/>
    <dgm:cxn modelId="{8D433FE7-B85C-470B-945C-AF2D34D84B7B}" type="presParOf" srcId="{BB0F5662-FF2C-44C8-B1E2-42CD7BA805A2}" destId="{B608F0AE-D5B2-43AE-BC5F-BB899C937CD5}" srcOrd="4" destOrd="0" presId="urn:microsoft.com/office/officeart/2008/layout/AlternatingHexagons"/>
    <dgm:cxn modelId="{A6B9161A-4F38-4C7E-8320-512273DF3F12}" type="presParOf" srcId="{F4CB00F9-1CE2-4CEF-930C-25252238B8CF}" destId="{9FDDD704-924E-4812-9A41-0EF9F51E19B8}" srcOrd="3" destOrd="0" presId="urn:microsoft.com/office/officeart/2008/layout/AlternatingHexagons"/>
    <dgm:cxn modelId="{14F9C046-94F9-4DB8-8A97-BD1FA25BAFCE}" type="presParOf" srcId="{F4CB00F9-1CE2-4CEF-930C-25252238B8CF}" destId="{F36018F6-8AC1-43C5-99D3-D569BED02F2B}" srcOrd="4" destOrd="0" presId="urn:microsoft.com/office/officeart/2008/layout/AlternatingHexagons"/>
    <dgm:cxn modelId="{F2F500C7-2377-420D-83E2-F11744EA1A8C}" type="presParOf" srcId="{F36018F6-8AC1-43C5-99D3-D569BED02F2B}" destId="{F03200C9-0C0E-4BEB-BEC9-D334361DB873}" srcOrd="0" destOrd="0" presId="urn:microsoft.com/office/officeart/2008/layout/AlternatingHexagons"/>
    <dgm:cxn modelId="{99119B48-1755-453F-BCEF-6DDA8DDB09F5}" type="presParOf" srcId="{F36018F6-8AC1-43C5-99D3-D569BED02F2B}" destId="{026D236C-23CA-44F5-AF14-F36636DAA54C}" srcOrd="1" destOrd="0" presId="urn:microsoft.com/office/officeart/2008/layout/AlternatingHexagons"/>
    <dgm:cxn modelId="{F21EF56F-3C5F-4F4A-8801-10EC208A26CC}" type="presParOf" srcId="{F36018F6-8AC1-43C5-99D3-D569BED02F2B}" destId="{636938CA-8016-4028-9C1F-616C2144FFC5}" srcOrd="2" destOrd="0" presId="urn:microsoft.com/office/officeart/2008/layout/AlternatingHexagons"/>
    <dgm:cxn modelId="{C56D1F28-6335-40C4-9F2F-648542103C5E}" type="presParOf" srcId="{F36018F6-8AC1-43C5-99D3-D569BED02F2B}" destId="{0122669C-D827-4E5A-A4C6-F27BD33C6E41}" srcOrd="3" destOrd="0" presId="urn:microsoft.com/office/officeart/2008/layout/AlternatingHexagons"/>
    <dgm:cxn modelId="{C9C27641-398B-4761-BADF-0BB71C15216E}" type="presParOf" srcId="{F36018F6-8AC1-43C5-99D3-D569BED02F2B}" destId="{2CC21848-D755-49C2-922C-08F285570535}" srcOrd="4" destOrd="0" presId="urn:microsoft.com/office/officeart/2008/layout/AlternatingHexagons"/>
    <dgm:cxn modelId="{87E178F9-D9DB-49B5-B5FD-9FB424801568}" type="presParOf" srcId="{F4CB00F9-1CE2-4CEF-930C-25252238B8CF}" destId="{14D9F36F-AE46-4274-96E9-2F58ECC5E261}" srcOrd="5" destOrd="0" presId="urn:microsoft.com/office/officeart/2008/layout/AlternatingHexagons"/>
    <dgm:cxn modelId="{8D97D22F-F514-4667-8E4C-DA54EF286028}" type="presParOf" srcId="{F4CB00F9-1CE2-4CEF-930C-25252238B8CF}" destId="{E11AF7EE-4A6A-438A-9AAD-9C188489FCEA}" srcOrd="6" destOrd="0" presId="urn:microsoft.com/office/officeart/2008/layout/AlternatingHexagons"/>
    <dgm:cxn modelId="{55B833DE-10D4-4090-9B15-99F446B968E5}" type="presParOf" srcId="{E11AF7EE-4A6A-438A-9AAD-9C188489FCEA}" destId="{43C321C3-4E16-4509-A4BC-4E451E66A45A}" srcOrd="0" destOrd="0" presId="urn:microsoft.com/office/officeart/2008/layout/AlternatingHexagons"/>
    <dgm:cxn modelId="{AF9C2FC4-8612-4DEE-8663-71262F74BC76}" type="presParOf" srcId="{E11AF7EE-4A6A-438A-9AAD-9C188489FCEA}" destId="{3F144E0C-C216-4D7F-86DC-FED582C8F794}" srcOrd="1" destOrd="0" presId="urn:microsoft.com/office/officeart/2008/layout/AlternatingHexagons"/>
    <dgm:cxn modelId="{8583DC9E-5B96-411F-9D47-37452F5834F1}" type="presParOf" srcId="{E11AF7EE-4A6A-438A-9AAD-9C188489FCEA}" destId="{21CBE9D3-40B6-4613-9B78-9EB527492B36}" srcOrd="2" destOrd="0" presId="urn:microsoft.com/office/officeart/2008/layout/AlternatingHexagons"/>
    <dgm:cxn modelId="{0FFE82D8-71A2-4AAC-9E0D-2D4A41AA5238}" type="presParOf" srcId="{E11AF7EE-4A6A-438A-9AAD-9C188489FCEA}" destId="{70535513-D19C-40FE-8D50-62938914308D}" srcOrd="3" destOrd="0" presId="urn:microsoft.com/office/officeart/2008/layout/AlternatingHexagons"/>
    <dgm:cxn modelId="{A119CFDF-BD26-4D9B-AA9B-47FA347CCF08}" type="presParOf" srcId="{E11AF7EE-4A6A-438A-9AAD-9C188489FCEA}" destId="{9A0357DF-1ADF-4BC9-B7B1-A52874272A77}" srcOrd="4" destOrd="0" presId="urn:microsoft.com/office/officeart/2008/layout/AlternatingHexagons"/>
    <dgm:cxn modelId="{2B20CBEE-F441-4EC1-AEE0-ADF607BCA890}" type="presParOf" srcId="{F4CB00F9-1CE2-4CEF-930C-25252238B8CF}" destId="{F18C7A09-4EC6-4A44-B758-19A682510F47}" srcOrd="7" destOrd="0" presId="urn:microsoft.com/office/officeart/2008/layout/AlternatingHexagons"/>
    <dgm:cxn modelId="{0F1D9CFC-A620-4113-9345-45922B026BA7}" type="presParOf" srcId="{F4CB00F9-1CE2-4CEF-930C-25252238B8CF}" destId="{1CEEF353-C8A2-4D2F-9322-61389D1C046B}" srcOrd="8" destOrd="0" presId="urn:microsoft.com/office/officeart/2008/layout/AlternatingHexagons"/>
    <dgm:cxn modelId="{1A314419-29E0-4EE9-94DF-55BB5DD299F7}" type="presParOf" srcId="{1CEEF353-C8A2-4D2F-9322-61389D1C046B}" destId="{3F4A3F15-0EE3-4D6D-AF74-1D5470B57360}" srcOrd="0" destOrd="0" presId="urn:microsoft.com/office/officeart/2008/layout/AlternatingHexagons"/>
    <dgm:cxn modelId="{6452C38A-C48F-4389-8D34-5A0244FF787F}" type="presParOf" srcId="{1CEEF353-C8A2-4D2F-9322-61389D1C046B}" destId="{3EF8FAB1-B018-42C7-95BB-B3E5881E4BA8}" srcOrd="1" destOrd="0" presId="urn:microsoft.com/office/officeart/2008/layout/AlternatingHexagons"/>
    <dgm:cxn modelId="{D6642A7E-F4FD-4EDD-BF18-A2820A45FC0A}" type="presParOf" srcId="{1CEEF353-C8A2-4D2F-9322-61389D1C046B}" destId="{3CA2EDBD-B301-41FF-BF29-A5423F6CF5A8}" srcOrd="2" destOrd="0" presId="urn:microsoft.com/office/officeart/2008/layout/AlternatingHexagons"/>
    <dgm:cxn modelId="{2B3F174B-0536-4CFE-B0F9-53BC92A4333C}" type="presParOf" srcId="{1CEEF353-C8A2-4D2F-9322-61389D1C046B}" destId="{9AA95883-0852-4407-B279-A9747DC2FF4A}" srcOrd="3" destOrd="0" presId="urn:microsoft.com/office/officeart/2008/layout/AlternatingHexagons"/>
    <dgm:cxn modelId="{4E24A916-0971-4D55-939F-DE1C28A0B769}" type="presParOf" srcId="{1CEEF353-C8A2-4D2F-9322-61389D1C046B}" destId="{1CEE1AA7-109E-491D-ADC5-E9194D26B2F5}" srcOrd="4" destOrd="0" presId="urn:microsoft.com/office/officeart/2008/layout/AlternatingHexagon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C584B89-6A37-4B47-8134-2F6F72684B7D}" type="doc">
      <dgm:prSet loTypeId="urn:microsoft.com/office/officeart/2005/8/layout/vList2" loCatId="list" qsTypeId="urn:microsoft.com/office/officeart/2005/8/quickstyle/simple5" qsCatId="simple" csTypeId="urn:microsoft.com/office/officeart/2005/8/colors/colorful2" csCatId="colorful" phldr="1"/>
      <dgm:spPr/>
    </dgm:pt>
    <dgm:pt modelId="{C1EC4861-83FF-4C87-95A0-98BAD1C65A85}">
      <dgm:prSet phldrT="[Text]" custT="1"/>
      <dgm:spPr/>
      <dgm:t>
        <a:bodyPr anchor="ctr"/>
        <a:lstStyle/>
        <a:p>
          <a:pPr>
            <a:lnSpc>
              <a:spcPct val="100000"/>
            </a:lnSpc>
          </a:pPr>
          <a:r>
            <a:rPr lang="cs-CZ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VYSOKÉ POŽÁRNÍ NEBEZPEČÍ</a:t>
          </a:r>
        </a:p>
      </dgm:t>
    </dgm:pt>
    <dgm:pt modelId="{E2F98125-9B0A-4B66-B396-504C8357C053}" type="parTrans" cxnId="{25352A77-D7DC-4206-9805-F5581146CC73}">
      <dgm:prSet/>
      <dgm:spPr/>
      <dgm:t>
        <a:bodyPr/>
        <a:lstStyle/>
        <a:p>
          <a:endParaRPr lang="cs-CZ"/>
        </a:p>
      </dgm:t>
    </dgm:pt>
    <dgm:pt modelId="{9CA0CD36-BCA7-4BC3-A2AE-1AF0D046EBA7}" type="sibTrans" cxnId="{25352A77-D7DC-4206-9805-F5581146CC73}">
      <dgm:prSet/>
      <dgm:spPr/>
      <dgm:t>
        <a:bodyPr/>
        <a:lstStyle/>
        <a:p>
          <a:endParaRPr lang="cs-CZ"/>
        </a:p>
      </dgm:t>
    </dgm:pt>
    <dgm:pt modelId="{6413C775-A66A-4BB8-B3FC-DACCFC26F893}">
      <dgm:prSet phldrT="[Text]" custT="1"/>
      <dgm:spPr/>
      <dgm:t>
        <a:bodyPr/>
        <a:lstStyle/>
        <a:p>
          <a:r>
            <a:rPr lang="cs-CZ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ZVÝŠENÉ POŽÁRNÍ NEBEZPEČÍ</a:t>
          </a:r>
        </a:p>
      </dgm:t>
    </dgm:pt>
    <dgm:pt modelId="{2C2D20B4-4575-45D1-923B-EFC7C018E6FA}" type="parTrans" cxnId="{E3013754-2B8A-48C2-9263-AB9BE4381B6C}">
      <dgm:prSet/>
      <dgm:spPr/>
      <dgm:t>
        <a:bodyPr/>
        <a:lstStyle/>
        <a:p>
          <a:endParaRPr lang="cs-CZ"/>
        </a:p>
      </dgm:t>
    </dgm:pt>
    <dgm:pt modelId="{B1A02106-63F3-42EF-A9CA-C65F3D3840FA}" type="sibTrans" cxnId="{E3013754-2B8A-48C2-9263-AB9BE4381B6C}">
      <dgm:prSet/>
      <dgm:spPr/>
      <dgm:t>
        <a:bodyPr/>
        <a:lstStyle/>
        <a:p>
          <a:endParaRPr lang="cs-CZ"/>
        </a:p>
      </dgm:t>
    </dgm:pt>
    <dgm:pt modelId="{294F2CBC-8ED5-465A-8624-7BC1208B9969}">
      <dgm:prSet phldrT="[Text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/>
        <a:lstStyle/>
        <a:p>
          <a:pPr>
            <a:lnSpc>
              <a:spcPct val="100000"/>
            </a:lnSpc>
          </a:pPr>
          <a:r>
            <a:rPr lang="cs-CZ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15 a více nadzemních podlaží nebo větší výška než 45 m</a:t>
          </a:r>
        </a:p>
      </dgm:t>
    </dgm:pt>
    <dgm:pt modelId="{5D091942-906F-4D00-9811-A3BD056FBAB0}" type="parTrans" cxnId="{86B2FF23-1B05-41BD-8EB2-98B3C018D930}">
      <dgm:prSet/>
      <dgm:spPr/>
      <dgm:t>
        <a:bodyPr/>
        <a:lstStyle/>
        <a:p>
          <a:endParaRPr lang="cs-CZ"/>
        </a:p>
      </dgm:t>
    </dgm:pt>
    <dgm:pt modelId="{4E2D8E40-E200-480B-984C-FF3E0E1D9BF9}" type="sibTrans" cxnId="{86B2FF23-1B05-41BD-8EB2-98B3C018D930}">
      <dgm:prSet/>
      <dgm:spPr/>
      <dgm:t>
        <a:bodyPr/>
        <a:lstStyle/>
        <a:p>
          <a:endParaRPr lang="cs-CZ"/>
        </a:p>
      </dgm:t>
    </dgm:pt>
    <dgm:pt modelId="{4B901C4B-70DC-480F-BC40-E84DF9E45767}">
      <dgm:prSet phldrT="[Text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 anchor="t"/>
        <a:lstStyle/>
        <a:p>
          <a:pPr>
            <a:lnSpc>
              <a:spcPct val="100000"/>
            </a:lnSpc>
          </a:pPr>
          <a:r>
            <a:rPr lang="cs-CZ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Podzemní hromadné garáže a jiné provozy v suterénu (služby, obchod)</a:t>
          </a:r>
        </a:p>
      </dgm:t>
    </dgm:pt>
    <dgm:pt modelId="{4D1AC841-9D19-4572-A1AF-40C21EBAC86E}" type="parTrans" cxnId="{7DCBFAEA-6B9E-4A0F-8E17-DED604D8968E}">
      <dgm:prSet/>
      <dgm:spPr/>
      <dgm:t>
        <a:bodyPr/>
        <a:lstStyle/>
        <a:p>
          <a:endParaRPr lang="cs-CZ"/>
        </a:p>
      </dgm:t>
    </dgm:pt>
    <dgm:pt modelId="{27D8EF29-599A-4664-BD87-EB660D02E9C7}" type="sibTrans" cxnId="{7DCBFAEA-6B9E-4A0F-8E17-DED604D8968E}">
      <dgm:prSet/>
      <dgm:spPr/>
      <dgm:t>
        <a:bodyPr/>
        <a:lstStyle/>
        <a:p>
          <a:endParaRPr lang="cs-CZ"/>
        </a:p>
      </dgm:t>
    </dgm:pt>
    <dgm:pt modelId="{1275B0F4-DB48-49B1-B041-B5679479B3B8}">
      <dgm:prSet phldrT="[Text]" custT="1"/>
      <dgm:spPr/>
      <dgm:t>
        <a:bodyPr/>
        <a:lstStyle/>
        <a:p>
          <a:r>
            <a:rPr lang="cs-CZ" sz="4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BEZ ZVÝŠENÉHO POŽÁRNÍHO NEBEZPEČÍ </a:t>
          </a:r>
        </a:p>
      </dgm:t>
    </dgm:pt>
    <dgm:pt modelId="{09D25620-5C5F-42FC-9A22-49FD2D19379C}" type="sibTrans" cxnId="{FBF5A694-6149-4D25-A830-97E3ECB9A907}">
      <dgm:prSet/>
      <dgm:spPr/>
      <dgm:t>
        <a:bodyPr/>
        <a:lstStyle/>
        <a:p>
          <a:endParaRPr lang="cs-CZ"/>
        </a:p>
      </dgm:t>
    </dgm:pt>
    <dgm:pt modelId="{A80F4445-EF42-46E6-966A-25C83E2E12A6}" type="parTrans" cxnId="{FBF5A694-6149-4D25-A830-97E3ECB9A907}">
      <dgm:prSet/>
      <dgm:spPr/>
      <dgm:t>
        <a:bodyPr/>
        <a:lstStyle/>
        <a:p>
          <a:endParaRPr lang="cs-CZ"/>
        </a:p>
      </dgm:t>
    </dgm:pt>
    <dgm:pt modelId="{84DB9844-BA56-43BC-93BE-054931C6C2C8}">
      <dgm:prSet phldrT="[Text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 anchor="t"/>
        <a:lstStyle/>
        <a:p>
          <a:pPr>
            <a:lnSpc>
              <a:spcPct val="100000"/>
            </a:lnSpc>
          </a:pPr>
          <a:r>
            <a:rPr lang="cs-CZ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Shromažďovací prostory – více než 200 osob </a:t>
          </a:r>
        </a:p>
      </dgm:t>
    </dgm:pt>
    <dgm:pt modelId="{3FA4441B-7844-415A-9889-3D7C170BDAA9}" type="parTrans" cxnId="{BDDB57A0-89D6-4920-8AF3-1E205D801314}">
      <dgm:prSet/>
      <dgm:spPr/>
      <dgm:t>
        <a:bodyPr/>
        <a:lstStyle/>
        <a:p>
          <a:endParaRPr lang="cs-CZ"/>
        </a:p>
      </dgm:t>
    </dgm:pt>
    <dgm:pt modelId="{A9DEC93B-FA8D-41D5-AEBB-2DE6DFC22663}" type="sibTrans" cxnId="{BDDB57A0-89D6-4920-8AF3-1E205D801314}">
      <dgm:prSet/>
      <dgm:spPr/>
      <dgm:t>
        <a:bodyPr/>
        <a:lstStyle/>
        <a:p>
          <a:endParaRPr lang="cs-CZ"/>
        </a:p>
      </dgm:t>
    </dgm:pt>
    <dgm:pt modelId="{2036A9D6-DE61-4220-85AF-865670EC9389}">
      <dgm:prSet phldrT="[Text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>
        <a:ln>
          <a:noFill/>
        </a:ln>
      </dgm:spPr>
      <dgm:t>
        <a:bodyPr anchor="t"/>
        <a:lstStyle/>
        <a:p>
          <a:pPr>
            <a:lnSpc>
              <a:spcPct val="100000"/>
            </a:lnSpc>
          </a:pPr>
          <a:r>
            <a:rPr lang="cs-CZ" sz="24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Přechodné ubytování – více než 20 lůžek</a:t>
          </a:r>
        </a:p>
      </dgm:t>
    </dgm:pt>
    <dgm:pt modelId="{727B5385-C4B6-4C5E-A209-130929D734FE}" type="parTrans" cxnId="{63D58356-C121-4572-990F-8EE64CC94DDF}">
      <dgm:prSet/>
      <dgm:spPr/>
      <dgm:t>
        <a:bodyPr/>
        <a:lstStyle/>
        <a:p>
          <a:endParaRPr lang="cs-CZ"/>
        </a:p>
      </dgm:t>
    </dgm:pt>
    <dgm:pt modelId="{333ED5D3-4D3F-4CF2-A52A-6FABDFBC1B20}" type="sibTrans" cxnId="{63D58356-C121-4572-990F-8EE64CC94DDF}">
      <dgm:prSet/>
      <dgm:spPr/>
      <dgm:t>
        <a:bodyPr/>
        <a:lstStyle/>
        <a:p>
          <a:endParaRPr lang="cs-CZ"/>
        </a:p>
      </dgm:t>
    </dgm:pt>
    <dgm:pt modelId="{2B5AAFD1-56C6-4C54-B795-40F5A48EB21D}" type="pres">
      <dgm:prSet presAssocID="{CC584B89-6A37-4B47-8134-2F6F72684B7D}" presName="linear" presStyleCnt="0">
        <dgm:presLayoutVars>
          <dgm:animLvl val="lvl"/>
          <dgm:resizeHandles val="exact"/>
        </dgm:presLayoutVars>
      </dgm:prSet>
      <dgm:spPr/>
    </dgm:pt>
    <dgm:pt modelId="{E88BA545-C5D6-4655-BD5F-79B55A624973}" type="pres">
      <dgm:prSet presAssocID="{C1EC4861-83FF-4C87-95A0-98BAD1C65A85}" presName="parentText" presStyleLbl="node1" presStyleIdx="0" presStyleCnt="3" custScaleY="93130">
        <dgm:presLayoutVars>
          <dgm:chMax val="0"/>
          <dgm:bulletEnabled val="1"/>
        </dgm:presLayoutVars>
      </dgm:prSet>
      <dgm:spPr/>
    </dgm:pt>
    <dgm:pt modelId="{42E40A15-003E-46D0-B9A9-A207623DF18B}" type="pres">
      <dgm:prSet presAssocID="{C1EC4861-83FF-4C87-95A0-98BAD1C65A85}" presName="childText" presStyleLbl="revTx" presStyleIdx="0" presStyleCnt="2" custScaleY="225630">
        <dgm:presLayoutVars>
          <dgm:bulletEnabled val="1"/>
        </dgm:presLayoutVars>
      </dgm:prSet>
      <dgm:spPr/>
    </dgm:pt>
    <dgm:pt modelId="{C7DAEE62-4DAC-4A99-97B4-EABC7485E577}" type="pres">
      <dgm:prSet presAssocID="{6413C775-A66A-4BB8-B3FC-DACCFC26F893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EBA0FCA-A1E0-4AAC-9ED3-4E611A14C034}" type="pres">
      <dgm:prSet presAssocID="{6413C775-A66A-4BB8-B3FC-DACCFC26F893}" presName="childText" presStyleLbl="revTx" presStyleIdx="1" presStyleCnt="2" custScaleY="154168">
        <dgm:presLayoutVars>
          <dgm:bulletEnabled val="1"/>
        </dgm:presLayoutVars>
      </dgm:prSet>
      <dgm:spPr/>
    </dgm:pt>
    <dgm:pt modelId="{9EC4C383-D028-4DDE-B4D9-2E52BFA6916D}" type="pres">
      <dgm:prSet presAssocID="{1275B0F4-DB48-49B1-B041-B5679479B3B8}" presName="parentText" presStyleLbl="node1" presStyleIdx="2" presStyleCnt="3" custScaleY="130461">
        <dgm:presLayoutVars>
          <dgm:chMax val="0"/>
          <dgm:bulletEnabled val="1"/>
        </dgm:presLayoutVars>
      </dgm:prSet>
      <dgm:spPr/>
    </dgm:pt>
  </dgm:ptLst>
  <dgm:cxnLst>
    <dgm:cxn modelId="{86B2FF23-1B05-41BD-8EB2-98B3C018D930}" srcId="{C1EC4861-83FF-4C87-95A0-98BAD1C65A85}" destId="{294F2CBC-8ED5-465A-8624-7BC1208B9969}" srcOrd="0" destOrd="0" parTransId="{5D091942-906F-4D00-9811-A3BD056FBAB0}" sibTransId="{4E2D8E40-E200-480B-984C-FF3E0E1D9BF9}"/>
    <dgm:cxn modelId="{47AD4364-5C9F-4324-A715-9A56AE78A102}" type="presOf" srcId="{C1EC4861-83FF-4C87-95A0-98BAD1C65A85}" destId="{E88BA545-C5D6-4655-BD5F-79B55A624973}" srcOrd="0" destOrd="0" presId="urn:microsoft.com/office/officeart/2005/8/layout/vList2"/>
    <dgm:cxn modelId="{1DFCF571-8D8E-4B73-816C-961B7C15A952}" type="presOf" srcId="{CC584B89-6A37-4B47-8134-2F6F72684B7D}" destId="{2B5AAFD1-56C6-4C54-B795-40F5A48EB21D}" srcOrd="0" destOrd="0" presId="urn:microsoft.com/office/officeart/2005/8/layout/vList2"/>
    <dgm:cxn modelId="{E3013754-2B8A-48C2-9263-AB9BE4381B6C}" srcId="{CC584B89-6A37-4B47-8134-2F6F72684B7D}" destId="{6413C775-A66A-4BB8-B3FC-DACCFC26F893}" srcOrd="1" destOrd="0" parTransId="{2C2D20B4-4575-45D1-923B-EFC7C018E6FA}" sibTransId="{B1A02106-63F3-42EF-A9CA-C65F3D3840FA}"/>
    <dgm:cxn modelId="{63D58356-C121-4572-990F-8EE64CC94DDF}" srcId="{6413C775-A66A-4BB8-B3FC-DACCFC26F893}" destId="{2036A9D6-DE61-4220-85AF-865670EC9389}" srcOrd="2" destOrd="0" parTransId="{727B5385-C4B6-4C5E-A209-130929D734FE}" sibTransId="{333ED5D3-4D3F-4CF2-A52A-6FABDFBC1B20}"/>
    <dgm:cxn modelId="{25352A77-D7DC-4206-9805-F5581146CC73}" srcId="{CC584B89-6A37-4B47-8134-2F6F72684B7D}" destId="{C1EC4861-83FF-4C87-95A0-98BAD1C65A85}" srcOrd="0" destOrd="0" parTransId="{E2F98125-9B0A-4B66-B396-504C8357C053}" sibTransId="{9CA0CD36-BCA7-4BC3-A2AE-1AF0D046EBA7}"/>
    <dgm:cxn modelId="{FBF5A694-6149-4D25-A830-97E3ECB9A907}" srcId="{CC584B89-6A37-4B47-8134-2F6F72684B7D}" destId="{1275B0F4-DB48-49B1-B041-B5679479B3B8}" srcOrd="2" destOrd="0" parTransId="{A80F4445-EF42-46E6-966A-25C83E2E12A6}" sibTransId="{09D25620-5C5F-42FC-9A22-49FD2D19379C}"/>
    <dgm:cxn modelId="{84DB1397-1CBB-4C3C-B383-74EF9C733820}" type="presOf" srcId="{294F2CBC-8ED5-465A-8624-7BC1208B9969}" destId="{42E40A15-003E-46D0-B9A9-A207623DF18B}" srcOrd="0" destOrd="0" presId="urn:microsoft.com/office/officeart/2005/8/layout/vList2"/>
    <dgm:cxn modelId="{BDDB57A0-89D6-4920-8AF3-1E205D801314}" srcId="{6413C775-A66A-4BB8-B3FC-DACCFC26F893}" destId="{84DB9844-BA56-43BC-93BE-054931C6C2C8}" srcOrd="1" destOrd="0" parTransId="{3FA4441B-7844-415A-9889-3D7C170BDAA9}" sibTransId="{A9DEC93B-FA8D-41D5-AEBB-2DE6DFC22663}"/>
    <dgm:cxn modelId="{8176F7BD-CAF1-427C-B662-32FC37E8638C}" type="presOf" srcId="{4B901C4B-70DC-480F-BC40-E84DF9E45767}" destId="{6EBA0FCA-A1E0-4AAC-9ED3-4E611A14C034}" srcOrd="0" destOrd="0" presId="urn:microsoft.com/office/officeart/2005/8/layout/vList2"/>
    <dgm:cxn modelId="{41E441C0-34CA-4744-8544-81871E28F260}" type="presOf" srcId="{1275B0F4-DB48-49B1-B041-B5679479B3B8}" destId="{9EC4C383-D028-4DDE-B4D9-2E52BFA6916D}" srcOrd="0" destOrd="0" presId="urn:microsoft.com/office/officeart/2005/8/layout/vList2"/>
    <dgm:cxn modelId="{6DAF79CD-4A14-4BA2-961A-4A1CA0F39BF8}" type="presOf" srcId="{84DB9844-BA56-43BC-93BE-054931C6C2C8}" destId="{6EBA0FCA-A1E0-4AAC-9ED3-4E611A14C034}" srcOrd="0" destOrd="1" presId="urn:microsoft.com/office/officeart/2005/8/layout/vList2"/>
    <dgm:cxn modelId="{45F7D7D2-695D-4185-8E5A-C7DA43844E25}" type="presOf" srcId="{2036A9D6-DE61-4220-85AF-865670EC9389}" destId="{6EBA0FCA-A1E0-4AAC-9ED3-4E611A14C034}" srcOrd="0" destOrd="2" presId="urn:microsoft.com/office/officeart/2005/8/layout/vList2"/>
    <dgm:cxn modelId="{7DCBFAEA-6B9E-4A0F-8E17-DED604D8968E}" srcId="{6413C775-A66A-4BB8-B3FC-DACCFC26F893}" destId="{4B901C4B-70DC-480F-BC40-E84DF9E45767}" srcOrd="0" destOrd="0" parTransId="{4D1AC841-9D19-4572-A1AF-40C21EBAC86E}" sibTransId="{27D8EF29-599A-4664-BD87-EB660D02E9C7}"/>
    <dgm:cxn modelId="{B82F8CFA-E35E-48E5-97D1-B5070016BCFC}" type="presOf" srcId="{6413C775-A66A-4BB8-B3FC-DACCFC26F893}" destId="{C7DAEE62-4DAC-4A99-97B4-EABC7485E577}" srcOrd="0" destOrd="0" presId="urn:microsoft.com/office/officeart/2005/8/layout/vList2"/>
    <dgm:cxn modelId="{D93AF5EE-FB1E-477E-B079-3C6EF7008BAC}" type="presParOf" srcId="{2B5AAFD1-56C6-4C54-B795-40F5A48EB21D}" destId="{E88BA545-C5D6-4655-BD5F-79B55A624973}" srcOrd="0" destOrd="0" presId="urn:microsoft.com/office/officeart/2005/8/layout/vList2"/>
    <dgm:cxn modelId="{6D2F8DB3-5F3D-486E-ABB6-817F317DAF3E}" type="presParOf" srcId="{2B5AAFD1-56C6-4C54-B795-40F5A48EB21D}" destId="{42E40A15-003E-46D0-B9A9-A207623DF18B}" srcOrd="1" destOrd="0" presId="urn:microsoft.com/office/officeart/2005/8/layout/vList2"/>
    <dgm:cxn modelId="{1EC233B3-026A-48F6-B8FD-5C4190420179}" type="presParOf" srcId="{2B5AAFD1-56C6-4C54-B795-40F5A48EB21D}" destId="{C7DAEE62-4DAC-4A99-97B4-EABC7485E577}" srcOrd="2" destOrd="0" presId="urn:microsoft.com/office/officeart/2005/8/layout/vList2"/>
    <dgm:cxn modelId="{5CB4C965-F60E-4503-A153-F4ACED826FFC}" type="presParOf" srcId="{2B5AAFD1-56C6-4C54-B795-40F5A48EB21D}" destId="{6EBA0FCA-A1E0-4AAC-9ED3-4E611A14C034}" srcOrd="3" destOrd="0" presId="urn:microsoft.com/office/officeart/2005/8/layout/vList2"/>
    <dgm:cxn modelId="{241F2539-3573-4113-8DF4-D7B84DC7AE96}" type="presParOf" srcId="{2B5AAFD1-56C6-4C54-B795-40F5A48EB21D}" destId="{9EC4C383-D028-4DDE-B4D9-2E52BFA6916D}" srcOrd="4" destOrd="0" presId="urn:microsoft.com/office/officeart/2005/8/layout/vList2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DCEF899-CFAF-44B2-9B10-B9360E304A8B}" type="doc">
      <dgm:prSet loTypeId="urn:microsoft.com/office/officeart/2005/8/layout/radial4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cs-CZ"/>
        </a:p>
      </dgm:t>
    </dgm:pt>
    <dgm:pt modelId="{85575AC9-10C5-4407-9395-EF0DFBA0F5E1}">
      <dgm:prSet phldrT="[Text]"/>
      <dgm:spPr/>
      <dgm:t>
        <a:bodyPr/>
        <a:lstStyle/>
        <a:p>
          <a:r>
            <a:rPr lang="cs-CZ" dirty="0"/>
            <a:t>Něco navíc ?</a:t>
          </a:r>
        </a:p>
      </dgm:t>
    </dgm:pt>
    <dgm:pt modelId="{4AC05CFE-45EA-415C-84B4-372361D00223}" type="parTrans" cxnId="{A96B811F-8A61-4563-AE2C-04F1F020FBEC}">
      <dgm:prSet/>
      <dgm:spPr/>
      <dgm:t>
        <a:bodyPr/>
        <a:lstStyle/>
        <a:p>
          <a:endParaRPr lang="cs-CZ"/>
        </a:p>
      </dgm:t>
    </dgm:pt>
    <dgm:pt modelId="{75AED208-A3F9-4F95-94F2-A1972E1FE4F6}" type="sibTrans" cxnId="{A96B811F-8A61-4563-AE2C-04F1F020FBEC}">
      <dgm:prSet/>
      <dgm:spPr/>
      <dgm:t>
        <a:bodyPr/>
        <a:lstStyle/>
        <a:p>
          <a:endParaRPr lang="cs-CZ"/>
        </a:p>
      </dgm:t>
    </dgm:pt>
    <dgm:pt modelId="{88F88ADD-A2C2-4BF4-B97D-F367CA4E577D}">
      <dgm:prSet phldrT="[Text]"/>
      <dgm:spPr/>
      <dgm:t>
        <a:bodyPr/>
        <a:lstStyle/>
        <a:p>
          <a:r>
            <a:rPr lang="cs-CZ" dirty="0"/>
            <a:t>Hasicí přístroje</a:t>
          </a:r>
        </a:p>
      </dgm:t>
    </dgm:pt>
    <dgm:pt modelId="{AE81B658-58F2-41BF-8255-B7049A3149D8}" type="parTrans" cxnId="{50C7964D-10D5-4A8A-AC3C-1767A419EF16}">
      <dgm:prSet/>
      <dgm:spPr/>
      <dgm:t>
        <a:bodyPr/>
        <a:lstStyle/>
        <a:p>
          <a:endParaRPr lang="cs-CZ"/>
        </a:p>
      </dgm:t>
    </dgm:pt>
    <dgm:pt modelId="{3E8557B6-E00A-409B-85E1-9DB1F1241915}" type="sibTrans" cxnId="{50C7964D-10D5-4A8A-AC3C-1767A419EF16}">
      <dgm:prSet/>
      <dgm:spPr/>
      <dgm:t>
        <a:bodyPr/>
        <a:lstStyle/>
        <a:p>
          <a:endParaRPr lang="cs-CZ"/>
        </a:p>
      </dgm:t>
    </dgm:pt>
    <dgm:pt modelId="{E440A991-E0AB-4C3B-80BC-93DCBFCCB596}">
      <dgm:prSet phldrT="[Text]"/>
      <dgm:spPr/>
      <dgm:t>
        <a:bodyPr/>
        <a:lstStyle/>
        <a:p>
          <a:r>
            <a:rPr lang="cs-CZ" dirty="0"/>
            <a:t>Hlásiče kouře</a:t>
          </a:r>
        </a:p>
      </dgm:t>
    </dgm:pt>
    <dgm:pt modelId="{81F809C4-ECC4-4C6A-87D0-5C5B2BED910E}" type="parTrans" cxnId="{F9795F34-0F1B-40BE-A362-B2C508088789}">
      <dgm:prSet/>
      <dgm:spPr/>
      <dgm:t>
        <a:bodyPr/>
        <a:lstStyle/>
        <a:p>
          <a:endParaRPr lang="cs-CZ"/>
        </a:p>
      </dgm:t>
    </dgm:pt>
    <dgm:pt modelId="{55C4E2A6-A423-466D-9DF4-F30408EA3A2D}" type="sibTrans" cxnId="{F9795F34-0F1B-40BE-A362-B2C508088789}">
      <dgm:prSet/>
      <dgm:spPr/>
      <dgm:t>
        <a:bodyPr/>
        <a:lstStyle/>
        <a:p>
          <a:endParaRPr lang="cs-CZ"/>
        </a:p>
      </dgm:t>
    </dgm:pt>
    <dgm:pt modelId="{C4C8C10A-A98C-4C25-8CA7-CA458307A2DD}">
      <dgm:prSet phldrT="[Text]"/>
      <dgm:spPr/>
      <dgm:t>
        <a:bodyPr/>
        <a:lstStyle/>
        <a:p>
          <a:r>
            <a:rPr lang="cs-CZ" dirty="0"/>
            <a:t>Požární dveře</a:t>
          </a:r>
        </a:p>
      </dgm:t>
    </dgm:pt>
    <dgm:pt modelId="{13BE1E79-5D95-433F-8F4B-D85D6C1078D8}" type="parTrans" cxnId="{EEC00895-0C58-410B-BBE9-4D5100F5F6A4}">
      <dgm:prSet/>
      <dgm:spPr/>
      <dgm:t>
        <a:bodyPr/>
        <a:lstStyle/>
        <a:p>
          <a:endParaRPr lang="cs-CZ"/>
        </a:p>
      </dgm:t>
    </dgm:pt>
    <dgm:pt modelId="{871FA2C6-EF0F-408E-AEFB-DA6773A02EE2}" type="sibTrans" cxnId="{EEC00895-0C58-410B-BBE9-4D5100F5F6A4}">
      <dgm:prSet/>
      <dgm:spPr/>
      <dgm:t>
        <a:bodyPr/>
        <a:lstStyle/>
        <a:p>
          <a:endParaRPr lang="cs-CZ"/>
        </a:p>
      </dgm:t>
    </dgm:pt>
    <dgm:pt modelId="{91CBA486-7E88-4ED2-B972-0C06B89C18A8}">
      <dgm:prSet phldrT="[Text]"/>
      <dgm:spPr/>
      <dgm:t>
        <a:bodyPr/>
        <a:lstStyle/>
        <a:p>
          <a:r>
            <a:rPr lang="cs-CZ" dirty="0"/>
            <a:t>Revize a kontroly</a:t>
          </a:r>
        </a:p>
      </dgm:t>
    </dgm:pt>
    <dgm:pt modelId="{4DA2FFCD-6B82-4EF8-944F-1CE5F8B5FC01}" type="parTrans" cxnId="{D9DD1CD2-0D84-4FD9-88A8-D237D3764886}">
      <dgm:prSet/>
      <dgm:spPr/>
      <dgm:t>
        <a:bodyPr/>
        <a:lstStyle/>
        <a:p>
          <a:endParaRPr lang="cs-CZ"/>
        </a:p>
      </dgm:t>
    </dgm:pt>
    <dgm:pt modelId="{FC1F3A52-FB9B-4788-A6E6-91492EC29E35}" type="sibTrans" cxnId="{D9DD1CD2-0D84-4FD9-88A8-D237D3764886}">
      <dgm:prSet/>
      <dgm:spPr/>
      <dgm:t>
        <a:bodyPr/>
        <a:lstStyle/>
        <a:p>
          <a:endParaRPr lang="cs-CZ"/>
        </a:p>
      </dgm:t>
    </dgm:pt>
    <dgm:pt modelId="{4780A0B1-FF59-43D5-9BCD-E3D7647BDA08}">
      <dgm:prSet phldrT="[Text]"/>
      <dgm:spPr/>
      <dgm:t>
        <a:bodyPr/>
        <a:lstStyle/>
        <a:p>
          <a:r>
            <a:rPr lang="cs-CZ" dirty="0"/>
            <a:t>Únikové cesty</a:t>
          </a:r>
        </a:p>
      </dgm:t>
    </dgm:pt>
    <dgm:pt modelId="{3E2CF124-5DB2-4418-8AB0-0BF61418C5E9}" type="parTrans" cxnId="{37054D74-4053-4749-AA36-0790E6A36C3D}">
      <dgm:prSet/>
      <dgm:spPr/>
      <dgm:t>
        <a:bodyPr/>
        <a:lstStyle/>
        <a:p>
          <a:endParaRPr lang="cs-CZ"/>
        </a:p>
      </dgm:t>
    </dgm:pt>
    <dgm:pt modelId="{7C96B837-5213-4E19-AD34-C6CFCEEFEE4F}" type="sibTrans" cxnId="{37054D74-4053-4749-AA36-0790E6A36C3D}">
      <dgm:prSet/>
      <dgm:spPr/>
      <dgm:t>
        <a:bodyPr/>
        <a:lstStyle/>
        <a:p>
          <a:endParaRPr lang="cs-CZ"/>
        </a:p>
      </dgm:t>
    </dgm:pt>
    <dgm:pt modelId="{D1B91450-40E2-42E6-91FC-E361141550C8}">
      <dgm:prSet phldrT="[Text]"/>
      <dgm:spPr/>
      <dgm:t>
        <a:bodyPr/>
        <a:lstStyle/>
        <a:p>
          <a:r>
            <a:rPr lang="cs-CZ" dirty="0"/>
            <a:t>Nouzové osvětlení</a:t>
          </a:r>
        </a:p>
      </dgm:t>
    </dgm:pt>
    <dgm:pt modelId="{BD4B0524-FDF6-4A52-A07C-13875DA664C2}" type="parTrans" cxnId="{946A573E-51FD-4B30-969B-99F3750E00E5}">
      <dgm:prSet/>
      <dgm:spPr/>
      <dgm:t>
        <a:bodyPr/>
        <a:lstStyle/>
        <a:p>
          <a:endParaRPr lang="cs-CZ"/>
        </a:p>
      </dgm:t>
    </dgm:pt>
    <dgm:pt modelId="{534E8416-DA71-40AF-A064-102FD7BED796}" type="sibTrans" cxnId="{946A573E-51FD-4B30-969B-99F3750E00E5}">
      <dgm:prSet/>
      <dgm:spPr/>
      <dgm:t>
        <a:bodyPr/>
        <a:lstStyle/>
        <a:p>
          <a:endParaRPr lang="cs-CZ"/>
        </a:p>
      </dgm:t>
    </dgm:pt>
    <dgm:pt modelId="{9130C5D9-525B-4B0A-9094-36F6F07C54B9}" type="pres">
      <dgm:prSet presAssocID="{2DCEF899-CFAF-44B2-9B10-B9360E304A8B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5DE0BBA-DB83-41EC-8189-D27077AE5004}" type="pres">
      <dgm:prSet presAssocID="{85575AC9-10C5-4407-9395-EF0DFBA0F5E1}" presName="centerShape" presStyleLbl="node0" presStyleIdx="0" presStyleCnt="1"/>
      <dgm:spPr/>
    </dgm:pt>
    <dgm:pt modelId="{2B612C8D-7924-4546-87C4-B4A005D47C3C}" type="pres">
      <dgm:prSet presAssocID="{AE81B658-58F2-41BF-8255-B7049A3149D8}" presName="parTrans" presStyleLbl="bgSibTrans2D1" presStyleIdx="0" presStyleCnt="6"/>
      <dgm:spPr/>
    </dgm:pt>
    <dgm:pt modelId="{1A507273-F26F-4744-99A5-9C04491E6810}" type="pres">
      <dgm:prSet presAssocID="{88F88ADD-A2C2-4BF4-B97D-F367CA4E577D}" presName="node" presStyleLbl="node1" presStyleIdx="0" presStyleCnt="6">
        <dgm:presLayoutVars>
          <dgm:bulletEnabled val="1"/>
        </dgm:presLayoutVars>
      </dgm:prSet>
      <dgm:spPr/>
    </dgm:pt>
    <dgm:pt modelId="{1E9DFE70-99FA-420B-A9D0-9CE9EC2659CA}" type="pres">
      <dgm:prSet presAssocID="{81F809C4-ECC4-4C6A-87D0-5C5B2BED910E}" presName="parTrans" presStyleLbl="bgSibTrans2D1" presStyleIdx="1" presStyleCnt="6"/>
      <dgm:spPr/>
    </dgm:pt>
    <dgm:pt modelId="{8C548F3D-24FA-4E30-BD58-6BD3C29BB1B5}" type="pres">
      <dgm:prSet presAssocID="{E440A991-E0AB-4C3B-80BC-93DCBFCCB596}" presName="node" presStyleLbl="node1" presStyleIdx="1" presStyleCnt="6">
        <dgm:presLayoutVars>
          <dgm:bulletEnabled val="1"/>
        </dgm:presLayoutVars>
      </dgm:prSet>
      <dgm:spPr/>
    </dgm:pt>
    <dgm:pt modelId="{30D6B39B-E9A8-48CF-9E86-226E499D0CE0}" type="pres">
      <dgm:prSet presAssocID="{3E2CF124-5DB2-4418-8AB0-0BF61418C5E9}" presName="parTrans" presStyleLbl="bgSibTrans2D1" presStyleIdx="2" presStyleCnt="6"/>
      <dgm:spPr/>
    </dgm:pt>
    <dgm:pt modelId="{39F47659-5CF6-4AB1-934B-38BA15A6E0DF}" type="pres">
      <dgm:prSet presAssocID="{4780A0B1-FF59-43D5-9BCD-E3D7647BDA08}" presName="node" presStyleLbl="node1" presStyleIdx="2" presStyleCnt="6">
        <dgm:presLayoutVars>
          <dgm:bulletEnabled val="1"/>
        </dgm:presLayoutVars>
      </dgm:prSet>
      <dgm:spPr/>
    </dgm:pt>
    <dgm:pt modelId="{1C0DB06E-874C-40F6-B6A2-6C72AA7B0C25}" type="pres">
      <dgm:prSet presAssocID="{BD4B0524-FDF6-4A52-A07C-13875DA664C2}" presName="parTrans" presStyleLbl="bgSibTrans2D1" presStyleIdx="3" presStyleCnt="6"/>
      <dgm:spPr/>
    </dgm:pt>
    <dgm:pt modelId="{46D8ABC7-7BDD-4498-8C06-BBAA0DAC27D8}" type="pres">
      <dgm:prSet presAssocID="{D1B91450-40E2-42E6-91FC-E361141550C8}" presName="node" presStyleLbl="node1" presStyleIdx="3" presStyleCnt="6">
        <dgm:presLayoutVars>
          <dgm:bulletEnabled val="1"/>
        </dgm:presLayoutVars>
      </dgm:prSet>
      <dgm:spPr/>
    </dgm:pt>
    <dgm:pt modelId="{EE9A354F-F0C8-4D48-A8E5-6D3F4F801024}" type="pres">
      <dgm:prSet presAssocID="{13BE1E79-5D95-433F-8F4B-D85D6C1078D8}" presName="parTrans" presStyleLbl="bgSibTrans2D1" presStyleIdx="4" presStyleCnt="6"/>
      <dgm:spPr/>
    </dgm:pt>
    <dgm:pt modelId="{1A9ED1D5-DBAD-4BE9-B462-3ABFAF5BC27F}" type="pres">
      <dgm:prSet presAssocID="{C4C8C10A-A98C-4C25-8CA7-CA458307A2DD}" presName="node" presStyleLbl="node1" presStyleIdx="4" presStyleCnt="6">
        <dgm:presLayoutVars>
          <dgm:bulletEnabled val="1"/>
        </dgm:presLayoutVars>
      </dgm:prSet>
      <dgm:spPr/>
    </dgm:pt>
    <dgm:pt modelId="{F411CA0B-10D3-4A0F-8C61-6FC46D56B297}" type="pres">
      <dgm:prSet presAssocID="{4DA2FFCD-6B82-4EF8-944F-1CE5F8B5FC01}" presName="parTrans" presStyleLbl="bgSibTrans2D1" presStyleIdx="5" presStyleCnt="6"/>
      <dgm:spPr/>
    </dgm:pt>
    <dgm:pt modelId="{82FB6700-5450-4246-8C40-9E23D2D1494E}" type="pres">
      <dgm:prSet presAssocID="{91CBA486-7E88-4ED2-B972-0C06B89C18A8}" presName="node" presStyleLbl="node1" presStyleIdx="5" presStyleCnt="6">
        <dgm:presLayoutVars>
          <dgm:bulletEnabled val="1"/>
        </dgm:presLayoutVars>
      </dgm:prSet>
      <dgm:spPr/>
    </dgm:pt>
  </dgm:ptLst>
  <dgm:cxnLst>
    <dgm:cxn modelId="{0302020F-DFAA-44C7-A989-45FFE6731ABE}" type="presOf" srcId="{91CBA486-7E88-4ED2-B972-0C06B89C18A8}" destId="{82FB6700-5450-4246-8C40-9E23D2D1494E}" srcOrd="0" destOrd="0" presId="urn:microsoft.com/office/officeart/2005/8/layout/radial4"/>
    <dgm:cxn modelId="{0BF1D61B-16D5-411A-AD2C-77A024EF4507}" type="presOf" srcId="{85575AC9-10C5-4407-9395-EF0DFBA0F5E1}" destId="{65DE0BBA-DB83-41EC-8189-D27077AE5004}" srcOrd="0" destOrd="0" presId="urn:microsoft.com/office/officeart/2005/8/layout/radial4"/>
    <dgm:cxn modelId="{A96B811F-8A61-4563-AE2C-04F1F020FBEC}" srcId="{2DCEF899-CFAF-44B2-9B10-B9360E304A8B}" destId="{85575AC9-10C5-4407-9395-EF0DFBA0F5E1}" srcOrd="0" destOrd="0" parTransId="{4AC05CFE-45EA-415C-84B4-372361D00223}" sibTransId="{75AED208-A3F9-4F95-94F2-A1972E1FE4F6}"/>
    <dgm:cxn modelId="{D5C91522-2A97-4DE1-8272-23E15D102705}" type="presOf" srcId="{81F809C4-ECC4-4C6A-87D0-5C5B2BED910E}" destId="{1E9DFE70-99FA-420B-A9D0-9CE9EC2659CA}" srcOrd="0" destOrd="0" presId="urn:microsoft.com/office/officeart/2005/8/layout/radial4"/>
    <dgm:cxn modelId="{F9795F34-0F1B-40BE-A362-B2C508088789}" srcId="{85575AC9-10C5-4407-9395-EF0DFBA0F5E1}" destId="{E440A991-E0AB-4C3B-80BC-93DCBFCCB596}" srcOrd="1" destOrd="0" parTransId="{81F809C4-ECC4-4C6A-87D0-5C5B2BED910E}" sibTransId="{55C4E2A6-A423-466D-9DF4-F30408EA3A2D}"/>
    <dgm:cxn modelId="{946A573E-51FD-4B30-969B-99F3750E00E5}" srcId="{85575AC9-10C5-4407-9395-EF0DFBA0F5E1}" destId="{D1B91450-40E2-42E6-91FC-E361141550C8}" srcOrd="3" destOrd="0" parTransId="{BD4B0524-FDF6-4A52-A07C-13875DA664C2}" sibTransId="{534E8416-DA71-40AF-A064-102FD7BED796}"/>
    <dgm:cxn modelId="{50C7964D-10D5-4A8A-AC3C-1767A419EF16}" srcId="{85575AC9-10C5-4407-9395-EF0DFBA0F5E1}" destId="{88F88ADD-A2C2-4BF4-B97D-F367CA4E577D}" srcOrd="0" destOrd="0" parTransId="{AE81B658-58F2-41BF-8255-B7049A3149D8}" sibTransId="{3E8557B6-E00A-409B-85E1-9DB1F1241915}"/>
    <dgm:cxn modelId="{37054D74-4053-4749-AA36-0790E6A36C3D}" srcId="{85575AC9-10C5-4407-9395-EF0DFBA0F5E1}" destId="{4780A0B1-FF59-43D5-9BCD-E3D7647BDA08}" srcOrd="2" destOrd="0" parTransId="{3E2CF124-5DB2-4418-8AB0-0BF61418C5E9}" sibTransId="{7C96B837-5213-4E19-AD34-C6CFCEEFEE4F}"/>
    <dgm:cxn modelId="{16D6DF87-8ED5-4BC5-8D3B-0D1CB023FBF0}" type="presOf" srcId="{AE81B658-58F2-41BF-8255-B7049A3149D8}" destId="{2B612C8D-7924-4546-87C4-B4A005D47C3C}" srcOrd="0" destOrd="0" presId="urn:microsoft.com/office/officeart/2005/8/layout/radial4"/>
    <dgm:cxn modelId="{3C857D8C-6F67-4B11-91BA-D7AE06463535}" type="presOf" srcId="{88F88ADD-A2C2-4BF4-B97D-F367CA4E577D}" destId="{1A507273-F26F-4744-99A5-9C04491E6810}" srcOrd="0" destOrd="0" presId="urn:microsoft.com/office/officeart/2005/8/layout/radial4"/>
    <dgm:cxn modelId="{EEC00895-0C58-410B-BBE9-4D5100F5F6A4}" srcId="{85575AC9-10C5-4407-9395-EF0DFBA0F5E1}" destId="{C4C8C10A-A98C-4C25-8CA7-CA458307A2DD}" srcOrd="4" destOrd="0" parTransId="{13BE1E79-5D95-433F-8F4B-D85D6C1078D8}" sibTransId="{871FA2C6-EF0F-408E-AEFB-DA6773A02EE2}"/>
    <dgm:cxn modelId="{43FA569C-4C8F-44F6-AF6C-C5261FD17049}" type="presOf" srcId="{BD4B0524-FDF6-4A52-A07C-13875DA664C2}" destId="{1C0DB06E-874C-40F6-B6A2-6C72AA7B0C25}" srcOrd="0" destOrd="0" presId="urn:microsoft.com/office/officeart/2005/8/layout/radial4"/>
    <dgm:cxn modelId="{AC0EBBBB-577A-4F00-85AD-A9D4C3F54752}" type="presOf" srcId="{4DA2FFCD-6B82-4EF8-944F-1CE5F8B5FC01}" destId="{F411CA0B-10D3-4A0F-8C61-6FC46D56B297}" srcOrd="0" destOrd="0" presId="urn:microsoft.com/office/officeart/2005/8/layout/radial4"/>
    <dgm:cxn modelId="{D9DD1CD2-0D84-4FD9-88A8-D237D3764886}" srcId="{85575AC9-10C5-4407-9395-EF0DFBA0F5E1}" destId="{91CBA486-7E88-4ED2-B972-0C06B89C18A8}" srcOrd="5" destOrd="0" parTransId="{4DA2FFCD-6B82-4EF8-944F-1CE5F8B5FC01}" sibTransId="{FC1F3A52-FB9B-4788-A6E6-91492EC29E35}"/>
    <dgm:cxn modelId="{C3A6F1D6-E294-470D-8B7C-2F772619E331}" type="presOf" srcId="{C4C8C10A-A98C-4C25-8CA7-CA458307A2DD}" destId="{1A9ED1D5-DBAD-4BE9-B462-3ABFAF5BC27F}" srcOrd="0" destOrd="0" presId="urn:microsoft.com/office/officeart/2005/8/layout/radial4"/>
    <dgm:cxn modelId="{47E50DD8-7023-4327-9E72-76BCD29F1F5E}" type="presOf" srcId="{E440A991-E0AB-4C3B-80BC-93DCBFCCB596}" destId="{8C548F3D-24FA-4E30-BD58-6BD3C29BB1B5}" srcOrd="0" destOrd="0" presId="urn:microsoft.com/office/officeart/2005/8/layout/radial4"/>
    <dgm:cxn modelId="{BBF79AD8-8137-4885-A51E-784F5704D946}" type="presOf" srcId="{2DCEF899-CFAF-44B2-9B10-B9360E304A8B}" destId="{9130C5D9-525B-4B0A-9094-36F6F07C54B9}" srcOrd="0" destOrd="0" presId="urn:microsoft.com/office/officeart/2005/8/layout/radial4"/>
    <dgm:cxn modelId="{1D6E61DB-025B-46F1-A62B-2B927CF3FDAA}" type="presOf" srcId="{13BE1E79-5D95-433F-8F4B-D85D6C1078D8}" destId="{EE9A354F-F0C8-4D48-A8E5-6D3F4F801024}" srcOrd="0" destOrd="0" presId="urn:microsoft.com/office/officeart/2005/8/layout/radial4"/>
    <dgm:cxn modelId="{1583D0ED-B6E7-4FF7-8045-82AFE4D45AF5}" type="presOf" srcId="{4780A0B1-FF59-43D5-9BCD-E3D7647BDA08}" destId="{39F47659-5CF6-4AB1-934B-38BA15A6E0DF}" srcOrd="0" destOrd="0" presId="urn:microsoft.com/office/officeart/2005/8/layout/radial4"/>
    <dgm:cxn modelId="{519DFDEE-B544-4A47-984C-09133E66886D}" type="presOf" srcId="{3E2CF124-5DB2-4418-8AB0-0BF61418C5E9}" destId="{30D6B39B-E9A8-48CF-9E86-226E499D0CE0}" srcOrd="0" destOrd="0" presId="urn:microsoft.com/office/officeart/2005/8/layout/radial4"/>
    <dgm:cxn modelId="{F69B28F3-5201-451C-A924-E5ECA372FFB2}" type="presOf" srcId="{D1B91450-40E2-42E6-91FC-E361141550C8}" destId="{46D8ABC7-7BDD-4498-8C06-BBAA0DAC27D8}" srcOrd="0" destOrd="0" presId="urn:microsoft.com/office/officeart/2005/8/layout/radial4"/>
    <dgm:cxn modelId="{E6C95953-B367-4538-91B0-6841D05361DA}" type="presParOf" srcId="{9130C5D9-525B-4B0A-9094-36F6F07C54B9}" destId="{65DE0BBA-DB83-41EC-8189-D27077AE5004}" srcOrd="0" destOrd="0" presId="urn:microsoft.com/office/officeart/2005/8/layout/radial4"/>
    <dgm:cxn modelId="{55AF67B3-7114-4C3E-BF89-5EEB2CD5A76B}" type="presParOf" srcId="{9130C5D9-525B-4B0A-9094-36F6F07C54B9}" destId="{2B612C8D-7924-4546-87C4-B4A005D47C3C}" srcOrd="1" destOrd="0" presId="urn:microsoft.com/office/officeart/2005/8/layout/radial4"/>
    <dgm:cxn modelId="{A8873664-D462-433D-8510-0ED3915D5071}" type="presParOf" srcId="{9130C5D9-525B-4B0A-9094-36F6F07C54B9}" destId="{1A507273-F26F-4744-99A5-9C04491E6810}" srcOrd="2" destOrd="0" presId="urn:microsoft.com/office/officeart/2005/8/layout/radial4"/>
    <dgm:cxn modelId="{89652ACB-F14C-4E85-AB1E-B76045E67B9A}" type="presParOf" srcId="{9130C5D9-525B-4B0A-9094-36F6F07C54B9}" destId="{1E9DFE70-99FA-420B-A9D0-9CE9EC2659CA}" srcOrd="3" destOrd="0" presId="urn:microsoft.com/office/officeart/2005/8/layout/radial4"/>
    <dgm:cxn modelId="{EDAC4D41-BD28-41B2-9D00-AA49DDF9D3FE}" type="presParOf" srcId="{9130C5D9-525B-4B0A-9094-36F6F07C54B9}" destId="{8C548F3D-24FA-4E30-BD58-6BD3C29BB1B5}" srcOrd="4" destOrd="0" presId="urn:microsoft.com/office/officeart/2005/8/layout/radial4"/>
    <dgm:cxn modelId="{E14546E4-7630-4340-9E52-0C9C6DE622E1}" type="presParOf" srcId="{9130C5D9-525B-4B0A-9094-36F6F07C54B9}" destId="{30D6B39B-E9A8-48CF-9E86-226E499D0CE0}" srcOrd="5" destOrd="0" presId="urn:microsoft.com/office/officeart/2005/8/layout/radial4"/>
    <dgm:cxn modelId="{6CC0E054-1F90-49ED-95DE-44CEA9AB36E7}" type="presParOf" srcId="{9130C5D9-525B-4B0A-9094-36F6F07C54B9}" destId="{39F47659-5CF6-4AB1-934B-38BA15A6E0DF}" srcOrd="6" destOrd="0" presId="urn:microsoft.com/office/officeart/2005/8/layout/radial4"/>
    <dgm:cxn modelId="{CD26E6BC-64F4-4D58-AA65-8DD415BAC763}" type="presParOf" srcId="{9130C5D9-525B-4B0A-9094-36F6F07C54B9}" destId="{1C0DB06E-874C-40F6-B6A2-6C72AA7B0C25}" srcOrd="7" destOrd="0" presId="urn:microsoft.com/office/officeart/2005/8/layout/radial4"/>
    <dgm:cxn modelId="{BF09C812-2980-4174-8A28-D109D2DB570A}" type="presParOf" srcId="{9130C5D9-525B-4B0A-9094-36F6F07C54B9}" destId="{46D8ABC7-7BDD-4498-8C06-BBAA0DAC27D8}" srcOrd="8" destOrd="0" presId="urn:microsoft.com/office/officeart/2005/8/layout/radial4"/>
    <dgm:cxn modelId="{3B8A124B-AB56-4D88-A1E6-270795A51E5B}" type="presParOf" srcId="{9130C5D9-525B-4B0A-9094-36F6F07C54B9}" destId="{EE9A354F-F0C8-4D48-A8E5-6D3F4F801024}" srcOrd="9" destOrd="0" presId="urn:microsoft.com/office/officeart/2005/8/layout/radial4"/>
    <dgm:cxn modelId="{FB244BD6-4A8D-48F7-BC09-FFDE19712197}" type="presParOf" srcId="{9130C5D9-525B-4B0A-9094-36F6F07C54B9}" destId="{1A9ED1D5-DBAD-4BE9-B462-3ABFAF5BC27F}" srcOrd="10" destOrd="0" presId="urn:microsoft.com/office/officeart/2005/8/layout/radial4"/>
    <dgm:cxn modelId="{D2E59328-9DA3-4FE9-951F-25359D2E5BD8}" type="presParOf" srcId="{9130C5D9-525B-4B0A-9094-36F6F07C54B9}" destId="{F411CA0B-10D3-4A0F-8C61-6FC46D56B297}" srcOrd="11" destOrd="0" presId="urn:microsoft.com/office/officeart/2005/8/layout/radial4"/>
    <dgm:cxn modelId="{8BE19E74-25BB-40E8-8424-504986781AB0}" type="presParOf" srcId="{9130C5D9-525B-4B0A-9094-36F6F07C54B9}" destId="{82FB6700-5450-4246-8C40-9E23D2D1494E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ECDA7F-BDEB-42CD-99BC-05BECA46FF1E}">
      <dsp:nvSpPr>
        <dsp:cNvPr id="0" name=""/>
        <dsp:cNvSpPr/>
      </dsp:nvSpPr>
      <dsp:spPr>
        <a:xfrm rot="5400000">
          <a:off x="1834331" y="601016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600" b="1" kern="1200" dirty="0"/>
            <a:t>OBEC</a:t>
          </a:r>
        </a:p>
      </dsp:txBody>
      <dsp:txXfrm rot="-5400000">
        <a:off x="2075971" y="710446"/>
        <a:ext cx="721456" cy="829260"/>
      </dsp:txXfrm>
    </dsp:sp>
    <dsp:sp modelId="{797EFD44-78E4-4A70-AE47-769CA53BD048}">
      <dsp:nvSpPr>
        <dsp:cNvPr id="0" name=""/>
        <dsp:cNvSpPr/>
      </dsp:nvSpPr>
      <dsp:spPr>
        <a:xfrm>
          <a:off x="2992565" y="763656"/>
          <a:ext cx="1344485" cy="7228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2C57B65-807A-43A3-8CC3-F451522B3075}">
      <dsp:nvSpPr>
        <dsp:cNvPr id="0" name=""/>
        <dsp:cNvSpPr/>
      </dsp:nvSpPr>
      <dsp:spPr>
        <a:xfrm rot="5400000">
          <a:off x="702361" y="601016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3600" kern="1200"/>
        </a:p>
      </dsp:txBody>
      <dsp:txXfrm rot="-5400000">
        <a:off x="944001" y="710446"/>
        <a:ext cx="721456" cy="829260"/>
      </dsp:txXfrm>
    </dsp:sp>
    <dsp:sp modelId="{73D1B34F-5B32-443E-BE8F-1C3EB7A1907D}">
      <dsp:nvSpPr>
        <dsp:cNvPr id="0" name=""/>
        <dsp:cNvSpPr/>
      </dsp:nvSpPr>
      <dsp:spPr>
        <a:xfrm rot="5400000">
          <a:off x="1266177" y="1623596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b="1" kern="1200" dirty="0"/>
            <a:t>SVJ</a:t>
          </a:r>
        </a:p>
      </dsp:txBody>
      <dsp:txXfrm rot="-5400000">
        <a:off x="1507817" y="1733026"/>
        <a:ext cx="721456" cy="829260"/>
      </dsp:txXfrm>
    </dsp:sp>
    <dsp:sp modelId="{F7E3CFA0-B013-4182-8A0D-CA5E8F234CA7}">
      <dsp:nvSpPr>
        <dsp:cNvPr id="0" name=""/>
        <dsp:cNvSpPr/>
      </dsp:nvSpPr>
      <dsp:spPr>
        <a:xfrm>
          <a:off x="0" y="1786236"/>
          <a:ext cx="1301115" cy="7228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08F0AE-D5B2-43AE-BC5F-BB899C937CD5}">
      <dsp:nvSpPr>
        <dsp:cNvPr id="0" name=""/>
        <dsp:cNvSpPr/>
      </dsp:nvSpPr>
      <dsp:spPr>
        <a:xfrm rot="5400000">
          <a:off x="2398148" y="1623596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3600" kern="1200"/>
        </a:p>
      </dsp:txBody>
      <dsp:txXfrm rot="-5400000">
        <a:off x="2639788" y="1733026"/>
        <a:ext cx="721456" cy="829260"/>
      </dsp:txXfrm>
    </dsp:sp>
    <dsp:sp modelId="{F03200C9-0C0E-4BEB-BEC9-D334361DB873}">
      <dsp:nvSpPr>
        <dsp:cNvPr id="0" name=""/>
        <dsp:cNvSpPr/>
      </dsp:nvSpPr>
      <dsp:spPr>
        <a:xfrm rot="5400000">
          <a:off x="1834331" y="2646177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b="1" kern="1200" dirty="0"/>
            <a:t>FO</a:t>
          </a:r>
        </a:p>
      </dsp:txBody>
      <dsp:txXfrm rot="-5400000">
        <a:off x="2075971" y="2755607"/>
        <a:ext cx="721456" cy="829260"/>
      </dsp:txXfrm>
    </dsp:sp>
    <dsp:sp modelId="{026D236C-23CA-44F5-AF14-F36636DAA54C}">
      <dsp:nvSpPr>
        <dsp:cNvPr id="0" name=""/>
        <dsp:cNvSpPr/>
      </dsp:nvSpPr>
      <dsp:spPr>
        <a:xfrm>
          <a:off x="2992565" y="2808816"/>
          <a:ext cx="1344485" cy="7228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C21848-D755-49C2-922C-08F285570535}">
      <dsp:nvSpPr>
        <dsp:cNvPr id="0" name=""/>
        <dsp:cNvSpPr/>
      </dsp:nvSpPr>
      <dsp:spPr>
        <a:xfrm rot="5400000">
          <a:off x="702361" y="2646177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3600" kern="1200"/>
        </a:p>
      </dsp:txBody>
      <dsp:txXfrm rot="-5400000">
        <a:off x="944001" y="2755607"/>
        <a:ext cx="721456" cy="829260"/>
      </dsp:txXfrm>
    </dsp:sp>
    <dsp:sp modelId="{43C321C3-4E16-4509-A4BC-4E451E66A45A}">
      <dsp:nvSpPr>
        <dsp:cNvPr id="0" name=""/>
        <dsp:cNvSpPr/>
      </dsp:nvSpPr>
      <dsp:spPr>
        <a:xfrm rot="5400000">
          <a:off x="1266177" y="3668757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b="1" kern="1200" dirty="0"/>
            <a:t>DB</a:t>
          </a:r>
        </a:p>
      </dsp:txBody>
      <dsp:txXfrm rot="-5400000">
        <a:off x="1507817" y="3778187"/>
        <a:ext cx="721456" cy="829260"/>
      </dsp:txXfrm>
    </dsp:sp>
    <dsp:sp modelId="{3F144E0C-C216-4D7F-86DC-FED582C8F794}">
      <dsp:nvSpPr>
        <dsp:cNvPr id="0" name=""/>
        <dsp:cNvSpPr/>
      </dsp:nvSpPr>
      <dsp:spPr>
        <a:xfrm>
          <a:off x="0" y="3831396"/>
          <a:ext cx="1301115" cy="7228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A0357DF-1ADF-4BC9-B7B1-A52874272A77}">
      <dsp:nvSpPr>
        <dsp:cNvPr id="0" name=""/>
        <dsp:cNvSpPr/>
      </dsp:nvSpPr>
      <dsp:spPr>
        <a:xfrm rot="5400000">
          <a:off x="2398148" y="3668757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3600" kern="1200"/>
        </a:p>
      </dsp:txBody>
      <dsp:txXfrm rot="-5400000">
        <a:off x="2639788" y="3778187"/>
        <a:ext cx="721456" cy="829260"/>
      </dsp:txXfrm>
    </dsp:sp>
    <dsp:sp modelId="{3F4A3F15-0EE3-4D6D-AF74-1D5470B57360}">
      <dsp:nvSpPr>
        <dsp:cNvPr id="0" name=""/>
        <dsp:cNvSpPr/>
      </dsp:nvSpPr>
      <dsp:spPr>
        <a:xfrm rot="5400000">
          <a:off x="1834331" y="4691337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1800" b="1" kern="1200" dirty="0"/>
            <a:t>S.R.O</a:t>
          </a:r>
        </a:p>
      </dsp:txBody>
      <dsp:txXfrm rot="-5400000">
        <a:off x="2075971" y="4800767"/>
        <a:ext cx="721456" cy="829260"/>
      </dsp:txXfrm>
    </dsp:sp>
    <dsp:sp modelId="{3EF8FAB1-B018-42C7-95BB-B3E5881E4BA8}">
      <dsp:nvSpPr>
        <dsp:cNvPr id="0" name=""/>
        <dsp:cNvSpPr/>
      </dsp:nvSpPr>
      <dsp:spPr>
        <a:xfrm>
          <a:off x="2992565" y="4853977"/>
          <a:ext cx="1344485" cy="7228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EE1AA7-109E-491D-ADC5-E9194D26B2F5}">
      <dsp:nvSpPr>
        <dsp:cNvPr id="0" name=""/>
        <dsp:cNvSpPr/>
      </dsp:nvSpPr>
      <dsp:spPr>
        <a:xfrm rot="5400000">
          <a:off x="702361" y="4691337"/>
          <a:ext cx="1204736" cy="1048120"/>
        </a:xfrm>
        <a:prstGeom prst="hexagon">
          <a:avLst>
            <a:gd name="adj" fmla="val 25000"/>
            <a:gd name="vf" fmla="val 11547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</a:schemeClr>
            </a:gs>
            <a:gs pos="90000">
              <a:schemeClr val="accent1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1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cs-CZ" sz="3600" kern="1200"/>
        </a:p>
      </dsp:txBody>
      <dsp:txXfrm rot="-5400000">
        <a:off x="944001" y="4800767"/>
        <a:ext cx="721456" cy="8292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8BA545-C5D6-4655-BD5F-79B55A624973}">
      <dsp:nvSpPr>
        <dsp:cNvPr id="0" name=""/>
        <dsp:cNvSpPr/>
      </dsp:nvSpPr>
      <dsp:spPr>
        <a:xfrm>
          <a:off x="0" y="274329"/>
          <a:ext cx="9872663" cy="513196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</a:schemeClr>
            </a:gs>
            <a:gs pos="90000">
              <a:schemeClr val="accent2">
                <a:hueOff val="0"/>
                <a:satOff val="0"/>
                <a:lumOff val="0"/>
                <a:alphaOff val="0"/>
                <a:shade val="100000"/>
                <a:satMod val="105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2">
              <a:hueOff val="0"/>
              <a:satOff val="0"/>
              <a:lumOff val="0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000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VYSOKÉ POŽÁRNÍ NEBEZPEČÍ</a:t>
          </a:r>
        </a:p>
      </dsp:txBody>
      <dsp:txXfrm>
        <a:off x="25052" y="299381"/>
        <a:ext cx="9822559" cy="463092"/>
      </dsp:txXfrm>
    </dsp:sp>
    <dsp:sp modelId="{42E40A15-003E-46D0-B9A9-A207623DF18B}">
      <dsp:nvSpPr>
        <dsp:cNvPr id="0" name=""/>
        <dsp:cNvSpPr/>
      </dsp:nvSpPr>
      <dsp:spPr>
        <a:xfrm>
          <a:off x="0" y="787526"/>
          <a:ext cx="9872663" cy="684845"/>
        </a:xfrm>
        <a:prstGeom prst="rect">
          <a:avLst/>
        </a:prstGeom>
        <a:solidFill>
          <a:schemeClr val="lt1"/>
        </a:solidFill>
        <a:ln w="19050" cap="flat" cmpd="sng" algn="ctr">
          <a:noFill/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313457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400" kern="1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15 a více nadzemních podlaží nebo větší výška než 45 m</a:t>
          </a:r>
        </a:p>
      </dsp:txBody>
      <dsp:txXfrm>
        <a:off x="0" y="787526"/>
        <a:ext cx="9872663" cy="684845"/>
      </dsp:txXfrm>
    </dsp:sp>
    <dsp:sp modelId="{C7DAEE62-4DAC-4A99-97B4-EABC7485E577}">
      <dsp:nvSpPr>
        <dsp:cNvPr id="0" name=""/>
        <dsp:cNvSpPr/>
      </dsp:nvSpPr>
      <dsp:spPr>
        <a:xfrm>
          <a:off x="0" y="1472371"/>
          <a:ext cx="9872663" cy="551053"/>
        </a:xfrm>
        <a:prstGeom prst="roundRect">
          <a:avLst/>
        </a:prstGeom>
        <a:gradFill rotWithShape="0">
          <a:gsLst>
            <a:gs pos="0">
              <a:schemeClr val="accent2">
                <a:hueOff val="689259"/>
                <a:satOff val="12903"/>
                <a:lumOff val="-784"/>
                <a:alphaOff val="0"/>
              </a:schemeClr>
            </a:gs>
            <a:gs pos="90000">
              <a:schemeClr val="accent2">
                <a:hueOff val="689259"/>
                <a:satOff val="12903"/>
                <a:lumOff val="-784"/>
                <a:alphaOff val="0"/>
                <a:shade val="100000"/>
                <a:satMod val="105000"/>
              </a:schemeClr>
            </a:gs>
            <a:gs pos="100000">
              <a:schemeClr val="accent2">
                <a:hueOff val="689259"/>
                <a:satOff val="12903"/>
                <a:lumOff val="-784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2">
              <a:hueOff val="689259"/>
              <a:satOff val="12903"/>
              <a:lumOff val="-784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000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ZVÝŠENÉ POŽÁRNÍ NEBEZPEČÍ</a:t>
          </a:r>
        </a:p>
      </dsp:txBody>
      <dsp:txXfrm>
        <a:off x="26900" y="1499271"/>
        <a:ext cx="9818863" cy="497253"/>
      </dsp:txXfrm>
    </dsp:sp>
    <dsp:sp modelId="{6EBA0FCA-A1E0-4AAC-9ED3-4E611A14C034}">
      <dsp:nvSpPr>
        <dsp:cNvPr id="0" name=""/>
        <dsp:cNvSpPr/>
      </dsp:nvSpPr>
      <dsp:spPr>
        <a:xfrm>
          <a:off x="0" y="2023425"/>
          <a:ext cx="9872663" cy="1470667"/>
        </a:xfrm>
        <a:prstGeom prst="rect">
          <a:avLst/>
        </a:prstGeom>
        <a:solidFill>
          <a:schemeClr val="lt1"/>
        </a:solidFill>
        <a:ln w="19050" cap="flat" cmpd="sng" algn="ctr">
          <a:noFill/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313457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400" kern="1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Podzemní hromadné garáže a jiné provozy v suterénu (služby, obchod)</a:t>
          </a: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400" kern="1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Shromažďovací prostory – více než 200 osob </a:t>
          </a:r>
        </a:p>
        <a:p>
          <a:pPr marL="228600" lvl="1" indent="-228600" algn="l" defTabSz="1066800">
            <a:lnSpc>
              <a:spcPct val="10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cs-CZ" sz="2400" kern="1200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Přechodné ubytování – více než 20 lůžek</a:t>
          </a:r>
        </a:p>
      </dsp:txBody>
      <dsp:txXfrm>
        <a:off x="0" y="2023425"/>
        <a:ext cx="9872663" cy="1470667"/>
      </dsp:txXfrm>
    </dsp:sp>
    <dsp:sp modelId="{9EC4C383-D028-4DDE-B4D9-2E52BFA6916D}">
      <dsp:nvSpPr>
        <dsp:cNvPr id="0" name=""/>
        <dsp:cNvSpPr/>
      </dsp:nvSpPr>
      <dsp:spPr>
        <a:xfrm>
          <a:off x="0" y="3494093"/>
          <a:ext cx="9872663" cy="718910"/>
        </a:xfrm>
        <a:prstGeom prst="roundRect">
          <a:avLst/>
        </a:prstGeom>
        <a:gradFill rotWithShape="0">
          <a:gsLst>
            <a:gs pos="0">
              <a:schemeClr val="accent2">
                <a:hueOff val="1378517"/>
                <a:satOff val="25807"/>
                <a:lumOff val="-1569"/>
                <a:alphaOff val="0"/>
              </a:schemeClr>
            </a:gs>
            <a:gs pos="90000">
              <a:schemeClr val="accent2">
                <a:hueOff val="1378517"/>
                <a:satOff val="25807"/>
                <a:lumOff val="-1569"/>
                <a:alphaOff val="0"/>
                <a:shade val="100000"/>
                <a:satMod val="105000"/>
              </a:schemeClr>
            </a:gs>
            <a:gs pos="100000">
              <a:schemeClr val="accent2">
                <a:hueOff val="1378517"/>
                <a:satOff val="25807"/>
                <a:lumOff val="-1569"/>
                <a:alphaOff val="0"/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5400000" rotWithShape="0">
            <a:srgbClr val="000000">
              <a:alpha val="45000"/>
            </a:srgbClr>
          </a:outerShdw>
        </a:effectLst>
        <a:scene3d>
          <a:camera prst="orthographicFront">
            <a:rot lat="0" lon="0" rev="0"/>
          </a:camera>
          <a:lightRig rig="brightRoom" dir="t"/>
        </a:scene3d>
        <a:sp3d extrusionH="12700" contourW="25400" prstMaterial="flat">
          <a:bevelT w="63500" h="152400" prst="angle"/>
          <a:contourClr>
            <a:schemeClr val="accent2">
              <a:hueOff val="1378517"/>
              <a:satOff val="25807"/>
              <a:lumOff val="-1569"/>
              <a:alphaOff val="0"/>
              <a:shade val="27000"/>
              <a:satMod val="12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4000" kern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BEZ ZVÝŠENÉHO POŽÁRNÍHO NEBEZPEČÍ </a:t>
          </a:r>
        </a:p>
      </dsp:txBody>
      <dsp:txXfrm>
        <a:off x="35094" y="3529187"/>
        <a:ext cx="9802475" cy="6487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DE0BBA-DB83-41EC-8189-D27077AE5004}">
      <dsp:nvSpPr>
        <dsp:cNvPr id="0" name=""/>
        <dsp:cNvSpPr/>
      </dsp:nvSpPr>
      <dsp:spPr>
        <a:xfrm>
          <a:off x="4027834" y="2221149"/>
          <a:ext cx="1816994" cy="1816994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3500" kern="1200" dirty="0"/>
            <a:t>Něco navíc ?</a:t>
          </a:r>
        </a:p>
      </dsp:txBody>
      <dsp:txXfrm>
        <a:off x="4293927" y="2487242"/>
        <a:ext cx="1284808" cy="1284808"/>
      </dsp:txXfrm>
    </dsp:sp>
    <dsp:sp modelId="{2B612C8D-7924-4546-87C4-B4A005D47C3C}">
      <dsp:nvSpPr>
        <dsp:cNvPr id="0" name=""/>
        <dsp:cNvSpPr/>
      </dsp:nvSpPr>
      <dsp:spPr>
        <a:xfrm rot="10800000">
          <a:off x="2181046" y="2870725"/>
          <a:ext cx="1745214" cy="517843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507273-F26F-4744-99A5-9C04491E6810}">
      <dsp:nvSpPr>
        <dsp:cNvPr id="0" name=""/>
        <dsp:cNvSpPr/>
      </dsp:nvSpPr>
      <dsp:spPr>
        <a:xfrm>
          <a:off x="1545098" y="2620888"/>
          <a:ext cx="1271895" cy="101751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kern="1200" dirty="0"/>
            <a:t>Hasicí přístroje</a:t>
          </a:r>
        </a:p>
      </dsp:txBody>
      <dsp:txXfrm>
        <a:off x="1574900" y="2650690"/>
        <a:ext cx="1212291" cy="957912"/>
      </dsp:txXfrm>
    </dsp:sp>
    <dsp:sp modelId="{1E9DFE70-99FA-420B-A9D0-9CE9EC2659CA}">
      <dsp:nvSpPr>
        <dsp:cNvPr id="0" name=""/>
        <dsp:cNvSpPr/>
      </dsp:nvSpPr>
      <dsp:spPr>
        <a:xfrm rot="12960000">
          <a:off x="2540605" y="1764114"/>
          <a:ext cx="1745214" cy="517843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1971081"/>
            <a:satOff val="-10656"/>
            <a:lumOff val="-39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548F3D-24FA-4E30-BD58-6BD3C29BB1B5}">
      <dsp:nvSpPr>
        <dsp:cNvPr id="0" name=""/>
        <dsp:cNvSpPr/>
      </dsp:nvSpPr>
      <dsp:spPr>
        <a:xfrm>
          <a:off x="2071310" y="1001372"/>
          <a:ext cx="1271895" cy="1017516"/>
        </a:xfrm>
        <a:prstGeom prst="roundRect">
          <a:avLst>
            <a:gd name="adj" fmla="val 10000"/>
          </a:avLst>
        </a:prstGeom>
        <a:solidFill>
          <a:schemeClr val="accent3">
            <a:hueOff val="1971081"/>
            <a:satOff val="-10656"/>
            <a:lumOff val="-39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kern="1200" dirty="0"/>
            <a:t>Hlásiče kouře</a:t>
          </a:r>
        </a:p>
      </dsp:txBody>
      <dsp:txXfrm>
        <a:off x="2101112" y="1031174"/>
        <a:ext cx="1212291" cy="957912"/>
      </dsp:txXfrm>
    </dsp:sp>
    <dsp:sp modelId="{30D6B39B-E9A8-48CF-9E86-226E499D0CE0}">
      <dsp:nvSpPr>
        <dsp:cNvPr id="0" name=""/>
        <dsp:cNvSpPr/>
      </dsp:nvSpPr>
      <dsp:spPr>
        <a:xfrm rot="15120000">
          <a:off x="3481944" y="1080191"/>
          <a:ext cx="1745214" cy="517843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3942162"/>
            <a:satOff val="-21311"/>
            <a:lumOff val="-7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F47659-5CF6-4AB1-934B-38BA15A6E0DF}">
      <dsp:nvSpPr>
        <dsp:cNvPr id="0" name=""/>
        <dsp:cNvSpPr/>
      </dsp:nvSpPr>
      <dsp:spPr>
        <a:xfrm>
          <a:off x="3448953" y="456"/>
          <a:ext cx="1271895" cy="1017516"/>
        </a:xfrm>
        <a:prstGeom prst="roundRect">
          <a:avLst>
            <a:gd name="adj" fmla="val 10000"/>
          </a:avLst>
        </a:prstGeom>
        <a:solidFill>
          <a:schemeClr val="accent3">
            <a:hueOff val="3942162"/>
            <a:satOff val="-21311"/>
            <a:lumOff val="-78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kern="1200" dirty="0"/>
            <a:t>Únikové cesty</a:t>
          </a:r>
        </a:p>
      </dsp:txBody>
      <dsp:txXfrm>
        <a:off x="3478755" y="30258"/>
        <a:ext cx="1212291" cy="957912"/>
      </dsp:txXfrm>
    </dsp:sp>
    <dsp:sp modelId="{1C0DB06E-874C-40F6-B6A2-6C72AA7B0C25}">
      <dsp:nvSpPr>
        <dsp:cNvPr id="0" name=""/>
        <dsp:cNvSpPr/>
      </dsp:nvSpPr>
      <dsp:spPr>
        <a:xfrm rot="17280000">
          <a:off x="4645503" y="1080191"/>
          <a:ext cx="1745214" cy="517843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5913244"/>
            <a:satOff val="-31967"/>
            <a:lumOff val="-117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6D8ABC7-7BDD-4498-8C06-BBAA0DAC27D8}">
      <dsp:nvSpPr>
        <dsp:cNvPr id="0" name=""/>
        <dsp:cNvSpPr/>
      </dsp:nvSpPr>
      <dsp:spPr>
        <a:xfrm>
          <a:off x="5151813" y="456"/>
          <a:ext cx="1271895" cy="1017516"/>
        </a:xfrm>
        <a:prstGeom prst="roundRect">
          <a:avLst>
            <a:gd name="adj" fmla="val 10000"/>
          </a:avLst>
        </a:prstGeom>
        <a:solidFill>
          <a:schemeClr val="accent3">
            <a:hueOff val="5913244"/>
            <a:satOff val="-31967"/>
            <a:lumOff val="-11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kern="1200" dirty="0"/>
            <a:t>Nouzové osvětlení</a:t>
          </a:r>
        </a:p>
      </dsp:txBody>
      <dsp:txXfrm>
        <a:off x="5181615" y="30258"/>
        <a:ext cx="1212291" cy="957912"/>
      </dsp:txXfrm>
    </dsp:sp>
    <dsp:sp modelId="{EE9A354F-F0C8-4D48-A8E5-6D3F4F801024}">
      <dsp:nvSpPr>
        <dsp:cNvPr id="0" name=""/>
        <dsp:cNvSpPr/>
      </dsp:nvSpPr>
      <dsp:spPr>
        <a:xfrm rot="19440000">
          <a:off x="5586842" y="1764114"/>
          <a:ext cx="1745214" cy="517843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7884325"/>
            <a:satOff val="-42622"/>
            <a:lumOff val="-15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9ED1D5-DBAD-4BE9-B462-3ABFAF5BC27F}">
      <dsp:nvSpPr>
        <dsp:cNvPr id="0" name=""/>
        <dsp:cNvSpPr/>
      </dsp:nvSpPr>
      <dsp:spPr>
        <a:xfrm>
          <a:off x="6529456" y="1001372"/>
          <a:ext cx="1271895" cy="1017516"/>
        </a:xfrm>
        <a:prstGeom prst="roundRect">
          <a:avLst>
            <a:gd name="adj" fmla="val 10000"/>
          </a:avLst>
        </a:prstGeom>
        <a:solidFill>
          <a:schemeClr val="accent3">
            <a:hueOff val="7884325"/>
            <a:satOff val="-42622"/>
            <a:lumOff val="-156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kern="1200" dirty="0"/>
            <a:t>Požární dveře</a:t>
          </a:r>
        </a:p>
      </dsp:txBody>
      <dsp:txXfrm>
        <a:off x="6559258" y="1031174"/>
        <a:ext cx="1212291" cy="957912"/>
      </dsp:txXfrm>
    </dsp:sp>
    <dsp:sp modelId="{F411CA0B-10D3-4A0F-8C61-6FC46D56B297}">
      <dsp:nvSpPr>
        <dsp:cNvPr id="0" name=""/>
        <dsp:cNvSpPr/>
      </dsp:nvSpPr>
      <dsp:spPr>
        <a:xfrm>
          <a:off x="5946401" y="2870725"/>
          <a:ext cx="1745214" cy="517843"/>
        </a:xfrm>
        <a:prstGeom prst="leftArrow">
          <a:avLst>
            <a:gd name="adj1" fmla="val 60000"/>
            <a:gd name="adj2" fmla="val 50000"/>
          </a:avLst>
        </a:prstGeom>
        <a:solidFill>
          <a:schemeClr val="accent3">
            <a:hueOff val="9855406"/>
            <a:satOff val="-53278"/>
            <a:lumOff val="-196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FB6700-5450-4246-8C40-9E23D2D1494E}">
      <dsp:nvSpPr>
        <dsp:cNvPr id="0" name=""/>
        <dsp:cNvSpPr/>
      </dsp:nvSpPr>
      <dsp:spPr>
        <a:xfrm>
          <a:off x="7055668" y="2620888"/>
          <a:ext cx="1271895" cy="1017516"/>
        </a:xfrm>
        <a:prstGeom prst="roundRect">
          <a:avLst>
            <a:gd name="adj" fmla="val 10000"/>
          </a:avLst>
        </a:prstGeom>
        <a:solidFill>
          <a:schemeClr val="accent3">
            <a:hueOff val="9855406"/>
            <a:satOff val="-53278"/>
            <a:lumOff val="-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3815" tIns="43815" rIns="43815" bIns="4381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s-CZ" sz="2300" kern="1200" dirty="0"/>
            <a:t>Revize a kontroly</a:t>
          </a:r>
        </a:p>
      </dsp:txBody>
      <dsp:txXfrm>
        <a:off x="7085470" y="2650690"/>
        <a:ext cx="1212291" cy="9579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AlternatingHexagons">
  <dgm:title val=""/>
  <dgm:desc val=""/>
  <dgm:catLst>
    <dgm:cat type="list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1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chMax/>
      <dgm:chPref/>
      <dgm:dir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primFontSz" for="des" forName="Parent1" val="65"/>
      <dgm:constr type="primFontSz" for="des" forName="Childtext1" refType="primFontSz" refFor="des" refForName="Parent1" op="lte"/>
      <dgm:constr type="w" for="ch" forName="composite" refType="w"/>
      <dgm:constr type="h" for="ch" forName="composite" refType="h"/>
      <dgm:constr type="h" for="ch" forName="spaceBetweenRectangles" refType="w" refFor="ch" refForName="composite" fact="-0.042"/>
      <dgm:constr type="sp" refType="h" refFor="ch" refForName="composite" op="equ" fact="0.1"/>
    </dgm:constrLst>
    <dgm:forEach name="nodesForEach" axis="ch" ptType="node">
      <dgm:layoutNode name="composite">
        <dgm:alg type="composite">
          <dgm:param type="ar" val="3.6"/>
        </dgm:alg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hoose name="Name3">
              <dgm:if name="Name4" axis="self" ptType="node" func="posOdd" op="equ" val="1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/>
                  <dgm:constr type="h" for="ch" forName="BalanceSpacing" refType="h" fact="0.1"/>
                  <dgm:constr type="l" for="ch" forName="BalanceSpacing1" refType="w" fact="0.69"/>
                  <dgm:constr type="t" for="ch" forName="BalanceSpacing1" refType="h" fact="0.2"/>
                  <dgm:constr type="w" for="ch" forName="BalanceSpacing1" refType="w" fact="0.31"/>
                  <dgm:constr type="h" for="ch" forName="BalanceSpacing1" refType="h" fact="0.6"/>
                </dgm:constrLst>
              </dgm:if>
              <dgm:else name="Name5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  <dgm:constr type="l" for="ch" forName="BalanceSpacing1" refType="w" fact="0"/>
                  <dgm:constr type="t" for="ch" forName="BalanceSpacing1" refType="h" fact="0.2"/>
                  <dgm:constr type="w" for="ch" forName="BalanceSpacing1" refType="w" fact="0.3"/>
                  <dgm:constr type="h" for="ch" forName="BalanceSpacing1" refType="h" fact="0.6"/>
                </dgm:constrLst>
              </dgm:else>
            </dgm:choose>
          </dgm:if>
          <dgm:else name="Name6">
            <dgm:choose name="Name7">
              <dgm:if name="Name8" axis="self" ptType="node" func="posOdd" op="equ" val="1">
                <dgm:constrLst>
                  <dgm:constr type="l" for="ch" forName="Accent1" refType="w" fact="0.571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571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3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"/>
                  <dgm:constr type="t" for="ch" forName="Childtext1" refType="h" fact="0.2"/>
                  <dgm:constr type="w" for="ch" forName="Childtext1" refType="w" fact="0.3"/>
                  <dgm:constr type="h" for="ch" forName="Childtext1" refType="h" fact="0.6"/>
                  <dgm:constr type="l" for="ch" forName="BalanceSpacing" refType="w" fact="0.82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if>
              <dgm:else name="Name9">
                <dgm:constrLst>
                  <dgm:constr type="l" for="ch" forName="Accent1" refType="w" fact="0.18"/>
                  <dgm:constr type="t" for="ch" forName="Accent1" refType="h" fact="0"/>
                  <dgm:constr type="h" for="ch" forName="Accent1" refType="h"/>
                  <dgm:constr type="w" for="ch" forName="Accent1" refType="h" fact="0.87"/>
                  <dgm:constr type="l" for="ch" forName="Accent1Text" refType="w" fact="0.18"/>
                  <dgm:constr type="t" for="ch" forName="Accent1Text" refType="h" fact="0"/>
                  <dgm:constr type="h" for="ch" forName="Accent1Text" refType="h"/>
                  <dgm:constr type="w" for="ch" forName="Accent1Text" refType="h" fact="0.87"/>
                  <dgm:constr type="l" for="ch" forName="Parent1" refType="w" fact="0.441"/>
                  <dgm:constr type="t" for="ch" forName="Parent1" refType="h" fact="0"/>
                  <dgm:constr type="h" for="ch" forName="Parent1" refType="h"/>
                  <dgm:constr type="w" for="ch" forName="Parent1" refType="h" fact="0.87"/>
                  <dgm:constr type="l" for="ch" forName="Childtext1" refType="w" fact="0.69"/>
                  <dgm:constr type="t" for="ch" forName="Childtext1" refType="h" fact="0.2"/>
                  <dgm:constr type="w" for="ch" forName="Childtext1" refType="w" fact="0.31"/>
                  <dgm:constr type="h" for="ch" forName="Childtext1" refType="h" fact="0.6"/>
                  <dgm:constr type="l" for="ch" forName="BalanceSpacing" refType="w" fact="0"/>
                  <dgm:constr type="t" for="ch" forName="BalanceSpacing" refType="h" fact="0"/>
                  <dgm:constr type="w" for="ch" forName="BalanceSpacing" refType="w" fact="0.18"/>
                  <dgm:constr type="h" for="ch" forName="BalanceSpacing" refType="h"/>
                </dgm:constrLst>
              </dgm:else>
            </dgm:choose>
          </dgm:else>
        </dgm:choose>
        <dgm:layoutNode name="Parent1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rot="90" type="hexagon" r:blip="">
            <dgm:adjLst>
              <dgm:adj idx="1" val="0.25"/>
              <dgm:adj idx="2" val="1.154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hildtext1" styleLbl="revTx">
          <dgm:varLst>
            <dgm:chMax val="0"/>
            <dgm:chPref val="0"/>
            <dgm:bulletEnabled val="1"/>
          </dgm:varLst>
          <dgm:choose name="Name10">
            <dgm:if name="Name11" func="var" arg="dir" op="equ" val="norm">
              <dgm:choose name="Name12">
                <dgm:if name="Name13" axis="self" ptType="node" func="posOdd" op="equ" val="1">
                  <dgm:alg type="tx">
                    <dgm:param type="parTxLTRAlign" val="l"/>
                  </dgm:alg>
                </dgm:if>
                <dgm:else name="Name14">
                  <dgm:alg type="tx">
                    <dgm:param type="parTxLTRAlign" val="r"/>
                  </dgm:alg>
                </dgm:else>
              </dgm:choose>
            </dgm:if>
            <dgm:else name="Name15">
              <dgm:choose name="Name16">
                <dgm:if name="Name17" axis="self" ptType="node" func="posOdd" op="equ" val="1">
                  <dgm:alg type="tx">
                    <dgm:param type="parTxLTRAlign" val="r"/>
                  </dgm:alg>
                </dgm:if>
                <dgm:else name="Name18">
                  <dgm:alg type="tx">
                    <dgm:param type="parTxLTRAlign" val="l"/>
                  </dgm:alg>
                </dgm:else>
              </dgm:choose>
            </dgm:else>
          </dgm:choose>
          <dgm:shape xmlns:r="http://schemas.openxmlformats.org/officeDocument/2006/relationships" type="rect" r:blip="">
            <dgm:adjLst/>
          </dgm:shape>
          <dgm:presOf axis="des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BalanceSpacing">
          <dgm:alg type="sp"/>
          <dgm:shape xmlns:r="http://schemas.openxmlformats.org/officeDocument/2006/relationships" r:blip="">
            <dgm:adjLst/>
          </dgm:shape>
        </dgm:layoutNode>
        <dgm:layoutNode name="BalanceSpacing1">
          <dgm:alg type="sp"/>
          <dgm:shape xmlns:r="http://schemas.openxmlformats.org/officeDocument/2006/relationships" r:blip="">
            <dgm:adjLst/>
          </dgm:shape>
        </dgm:layoutNode>
        <dgm:forEach name="Name19" axis="followSib" ptType="sibTrans" hideLastTrans="0" cnt="1">
          <dgm:layoutNode name="Accent1Text" styleLbl="node1">
            <dgm:alg type="tx"/>
            <dgm:shape xmlns:r="http://schemas.openxmlformats.org/officeDocument/2006/relationships" rot="90" type="hexagon" r:blip="">
              <dgm:adjLst>
                <dgm:adj idx="1" val="0.25"/>
                <dgm:adj idx="2" val="1.1547"/>
              </dgm:adjLst>
            </dgm:shape>
            <dgm:presOf axis="self" ptType="sibTrans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forEach>
      </dgm:layoutNode>
      <dgm:forEach name="Name2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3142B-28BB-44B8-BF47-609EF47B7476}" type="datetimeFigureOut">
              <a:rPr lang="cs-CZ" smtClean="0"/>
              <a:t>01.02.2018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8A192-9CC0-4B70-8363-C682471CA67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10171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2C8FD9-3B4D-468C-BA33-E65BD9ED164B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7A4B0-2F15-4A27-BAD8-159685609C58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E4B974-BCC4-4908-92E4-1E5DE98AD24B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B3629B-39AA-45D8-BB62-D4BD466C81DE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92A80-4111-412C-BA85-7AB551F20E93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9AA85D-CDA4-4EDE-9DC7-5EF77892DDEC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878412-ADED-40B9-81E4-C4B9F0FE60DE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E3414-E357-47EC-B126-DCCA98EC7B87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1CB0B-790B-4B6C-B0E3-16B65003E1B9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2BB89D-4D76-4D2D-B956-DE4FDB92F66E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FDD8D-7440-4D47-8499-D1E6F93CE425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80E1A477-A51D-41C9-9D79-73BBC0FFEA2D}" type="datetime1">
              <a:rPr lang="en-US" smtClean="0"/>
              <a:t>2/1/2018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r>
              <a:rPr lang="en-US"/>
              <a:t>BOZP A POŽÁRNÍ BEZPEČNOST STAVEB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>
            <a:extLst>
              <a:ext uri="{FF2B5EF4-FFF2-40B4-BE49-F238E27FC236}">
                <a16:creationId xmlns:a16="http://schemas.microsoft.com/office/drawing/2014/main" id="{F7726A94-1EF0-4D91-B7BF-C033E3D6E51B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0EE5E2E9-A9CC-4D0B-8A59-093EFA6627A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duotone>
              <a:schemeClr val="accent1">
                <a:shade val="45000"/>
                <a:satMod val="135000"/>
              </a:schemeClr>
              <a:prstClr val="white"/>
            </a:duotone>
            <a:alphaModFix amt="60000"/>
            <a:extLst/>
          </a:blip>
          <a:srcRect t="11732" r="1" b="33706"/>
          <a:stretch/>
        </p:blipFill>
        <p:spPr>
          <a:xfrm>
            <a:off x="20" y="-1"/>
            <a:ext cx="12191980" cy="6858001"/>
          </a:xfrm>
          <a:prstGeom prst="rect">
            <a:avLst/>
          </a:prstGeom>
        </p:spPr>
      </p:pic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98F0650C-11DF-45E6-8EC2-E3B298F0D80A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Rectangle 46">
            <a:extLst>
              <a:ext uri="{FF2B5EF4-FFF2-40B4-BE49-F238E27FC236}">
                <a16:creationId xmlns:a16="http://schemas.microsoft.com/office/drawing/2014/main" id="{24FB4153-1E3E-4AE9-8306-E8C292894B0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00" y="246888"/>
            <a:ext cx="11724640" cy="6377939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>
            <a:normAutofit/>
          </a:bodyPr>
          <a:lstStyle/>
          <a:p>
            <a:r>
              <a:rPr lang="cs-CZ" dirty="0"/>
              <a:t>Požární prevence </a:t>
            </a:r>
            <a:br>
              <a:rPr lang="cs-CZ" dirty="0"/>
            </a:br>
            <a:r>
              <a:rPr lang="cs-CZ" dirty="0"/>
              <a:t>v bytových domech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/>
          <a:p>
            <a:r>
              <a:rPr lang="cs-CZ" sz="2400" dirty="0"/>
              <a:t>Ing. Pavla TOMÁNKOVÁ</a:t>
            </a:r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65860E09-D272-4726-BC26-354D6815E1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59" y="5379748"/>
            <a:ext cx="3078974" cy="1358618"/>
          </a:xfrm>
          <a:prstGeom prst="rect">
            <a:avLst/>
          </a:prstGeom>
        </p:spPr>
      </p:pic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7AF4EAB7-8CE5-4FE9-B5EE-42CD7665AF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09980" y="6294755"/>
            <a:ext cx="3639573" cy="365125"/>
          </a:xfrm>
        </p:spPr>
        <p:txBody>
          <a:bodyPr/>
          <a:lstStyle/>
          <a:p>
            <a:r>
              <a:rPr lang="en-US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POŽÁRNÍ </a:t>
            </a:r>
            <a:r>
              <a:rPr lang="cs-CZ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OCHRANA A BEZPEČNOST PRÁCE</a:t>
            </a:r>
            <a:r>
              <a:rPr lang="en-US" sz="1400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A57509B-1C23-4564-B286-0F5E20943D0B}"/>
              </a:ext>
            </a:extLst>
          </p:cNvPr>
          <p:cNvSpPr txBox="1"/>
          <p:nvPr/>
        </p:nvSpPr>
        <p:spPr>
          <a:xfrm>
            <a:off x="6248400" y="6383867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798815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POVINNOSTI A ODPOVĚDNOST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3000" y="2057400"/>
            <a:ext cx="6798733" cy="4038600"/>
          </a:xfrm>
        </p:spPr>
        <p:txBody>
          <a:bodyPr>
            <a:normAutofit/>
          </a:bodyPr>
          <a:lstStyle/>
          <a:p>
            <a:r>
              <a:rPr lang="cs-CZ" sz="2400" b="1" dirty="0"/>
              <a:t>FORMY VLASTNICTVÍ BYTOVÝCH DOMŮ </a:t>
            </a:r>
          </a:p>
          <a:p>
            <a:r>
              <a:rPr lang="cs-CZ" sz="2400" b="1" dirty="0"/>
              <a:t>ODPOVĚDNOST STATUTÁRNÍHO ORGÁNU PRÁVNICKÉ OSOBY</a:t>
            </a:r>
            <a:endParaRPr lang="cs-CZ" sz="2000" dirty="0"/>
          </a:p>
          <a:p>
            <a:r>
              <a:rPr lang="cs-CZ" sz="2400" b="1" dirty="0"/>
              <a:t>ODPOVĚDNOST VLASTNÍKA NEMOVITOSTI – SPOLEČNÉ PROSTORY</a:t>
            </a:r>
            <a:endParaRPr lang="cs-CZ" sz="2400" dirty="0"/>
          </a:p>
          <a:p>
            <a:pPr marL="45720" indent="0">
              <a:buNone/>
            </a:pPr>
            <a:r>
              <a:rPr lang="cs-CZ" sz="2000" b="1" dirty="0"/>
              <a:t>Zákon č. 133/1985 Sb., o požární ochraně </a:t>
            </a:r>
            <a:r>
              <a:rPr lang="cs-CZ" sz="2000" dirty="0"/>
              <a:t>uvádí v ustanovení </a:t>
            </a:r>
            <a:r>
              <a:rPr lang="cs-CZ" sz="2000" b="1" dirty="0"/>
              <a:t>§ 2 </a:t>
            </a:r>
            <a:r>
              <a:rPr lang="cs-CZ" sz="2000" dirty="0"/>
              <a:t>obecnou povinnost </a:t>
            </a:r>
            <a:r>
              <a:rPr lang="cs-CZ" sz="2000" b="1" dirty="0"/>
              <a:t>právnických osob a fyzických osob </a:t>
            </a:r>
            <a:r>
              <a:rPr lang="cs-CZ" sz="2000" dirty="0"/>
              <a:t>vykonávajících podnikatelskou činnost, zabezpečovat plnění povinností, které ukládají tzv. předpisy o požární ochraně, jako </a:t>
            </a:r>
            <a:r>
              <a:rPr lang="cs-CZ" sz="2000" b="1" dirty="0"/>
              <a:t>nedílnou součást své řídící, hospodářské nebo jiné činnosti </a:t>
            </a:r>
            <a:r>
              <a:rPr lang="cs-CZ" sz="2000" dirty="0"/>
              <a:t>a </a:t>
            </a:r>
            <a:r>
              <a:rPr lang="cs-CZ" sz="2000" b="1" dirty="0"/>
              <a:t>neodkladně odstraňovat zjištěné nedostatky</a:t>
            </a:r>
            <a:r>
              <a:rPr lang="cs-CZ" sz="2000" dirty="0"/>
              <a:t>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46F7BAA-C49F-464A-BFE0-09C261560F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3277" y="5980479"/>
            <a:ext cx="1632651" cy="720418"/>
          </a:xfrm>
          <a:prstGeom prst="rect">
            <a:avLst/>
          </a:prstGeom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237273F6-C8B1-4125-9E72-907202D6E1A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69765404"/>
              </p:ext>
            </p:extLst>
          </p:nvPr>
        </p:nvGraphicFramePr>
        <p:xfrm>
          <a:off x="8382000" y="869949"/>
          <a:ext cx="4337051" cy="63404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Zástupný symbol pro zápatí 1">
            <a:extLst>
              <a:ext uri="{FF2B5EF4-FFF2-40B4-BE49-F238E27FC236}">
                <a16:creationId xmlns:a16="http://schemas.microsoft.com/office/drawing/2014/main" id="{EEAAF60E-6653-4124-994C-2B3F390D3A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49148" y="6203508"/>
            <a:ext cx="47177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4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POŽÁRNÍ OCHRANA A BEZPEČNOST PRÁCE</a:t>
            </a:r>
            <a:endParaRPr lang="en-US" sz="1400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05297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KATEGORIE POŽÁRNÍHO NEBEZPEČÍ</a:t>
            </a:r>
          </a:p>
        </p:txBody>
      </p:sp>
      <p:graphicFrame>
        <p:nvGraphicFramePr>
          <p:cNvPr id="7" name="Zástupný symbol pro obsah 6">
            <a:extLst>
              <a:ext uri="{FF2B5EF4-FFF2-40B4-BE49-F238E27FC236}">
                <a16:creationId xmlns:a16="http://schemas.microsoft.com/office/drawing/2014/main" id="{D94DF16D-9F42-461A-92DB-C7CE10054BF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2076714"/>
              </p:ext>
            </p:extLst>
          </p:nvPr>
        </p:nvGraphicFramePr>
        <p:xfrm>
          <a:off x="1143000" y="1786467"/>
          <a:ext cx="9872663" cy="4487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Obrázek 7">
            <a:extLst>
              <a:ext uri="{FF2B5EF4-FFF2-40B4-BE49-F238E27FC236}">
                <a16:creationId xmlns:a16="http://schemas.microsoft.com/office/drawing/2014/main" id="{17677F8F-2D6E-4FA2-9DAC-2FD3B9F3AE7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08680" y="5997413"/>
            <a:ext cx="1632651" cy="720418"/>
          </a:xfrm>
          <a:prstGeom prst="rect">
            <a:avLst/>
          </a:prstGeom>
        </p:spPr>
      </p:pic>
      <p:sp>
        <p:nvSpPr>
          <p:cNvPr id="10" name="Zástupný symbol pro zápatí 1">
            <a:extLst>
              <a:ext uri="{FF2B5EF4-FFF2-40B4-BE49-F238E27FC236}">
                <a16:creationId xmlns:a16="http://schemas.microsoft.com/office/drawing/2014/main" id="{CE8A48BB-3D44-47F1-91D2-C32635240D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49148" y="6203508"/>
            <a:ext cx="47177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4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POŽÁRNÍ OCHRANA A BEZPEČNOST PRÁCE</a:t>
            </a:r>
            <a:endParaRPr lang="en-US" sz="1400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19230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ODBORNĚ ZPŮSOBILÁ OSOBA V PO</a:t>
            </a:r>
          </a:p>
        </p:txBody>
      </p:sp>
      <p:sp>
        <p:nvSpPr>
          <p:cNvPr id="7" name="Zástupný symbol pro text 6">
            <a:extLst>
              <a:ext uri="{FF2B5EF4-FFF2-40B4-BE49-F238E27FC236}">
                <a16:creationId xmlns:a16="http://schemas.microsoft.com/office/drawing/2014/main" id="{9E72103F-4CEC-42D8-B105-5777845668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/>
              <a:t>VŽDY PROVÁDÍ:</a:t>
            </a:r>
          </a:p>
        </p:txBody>
      </p:sp>
      <p:sp>
        <p:nvSpPr>
          <p:cNvPr id="5" name="Zástupný symbol pro obsah 4">
            <a:extLst>
              <a:ext uri="{FF2B5EF4-FFF2-40B4-BE49-F238E27FC236}">
                <a16:creationId xmlns:a16="http://schemas.microsoft.com/office/drawing/2014/main" id="{40F1D146-AAE4-41EB-A471-8BEF44DE5D2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Posoudí požární nebezpečí a stanoví podmínky požární bezpečnosti</a:t>
            </a:r>
          </a:p>
          <a:p>
            <a:r>
              <a:rPr lang="cs-CZ" dirty="0"/>
              <a:t>Zpracuje dokumentaci požární ochrany v potřebném rozsahu</a:t>
            </a:r>
          </a:p>
          <a:p>
            <a:r>
              <a:rPr lang="cs-CZ" dirty="0"/>
              <a:t>Provede preventivní požární prohlídky v zákonem stanovených lhůtách</a:t>
            </a:r>
          </a:p>
          <a:p>
            <a:r>
              <a:rPr lang="cs-CZ" dirty="0"/>
              <a:t>Navrhuje lhůty na odstranění zjištěných závad a odchylek od žádoucího stavu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8" name="Zástupný symbol pro text 7">
            <a:extLst>
              <a:ext uri="{FF2B5EF4-FFF2-40B4-BE49-F238E27FC236}">
                <a16:creationId xmlns:a16="http://schemas.microsoft.com/office/drawing/2014/main" id="{EF8FEEE5-04F2-4220-970E-EC7692E0925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cs-CZ" dirty="0"/>
              <a:t>VYŽADOVAT:</a:t>
            </a:r>
          </a:p>
        </p:txBody>
      </p:sp>
      <p:sp>
        <p:nvSpPr>
          <p:cNvPr id="10" name="Zástupný symbol pro obsah 9">
            <a:extLst>
              <a:ext uri="{FF2B5EF4-FFF2-40B4-BE49-F238E27FC236}">
                <a16:creationId xmlns:a16="http://schemas.microsoft.com/office/drawing/2014/main" id="{27C80A6D-E95C-4F39-A459-C9A4CB91030C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cs-CZ" dirty="0"/>
              <a:t>Vyhodnocení potřebného množství a druhů hasicích přístrojů</a:t>
            </a:r>
          </a:p>
          <a:p>
            <a:r>
              <a:rPr lang="cs-CZ" dirty="0"/>
              <a:t>Plán revizí, kontrol a zkoušek technických zařízení</a:t>
            </a:r>
          </a:p>
          <a:p>
            <a:r>
              <a:rPr lang="cs-CZ" dirty="0"/>
              <a:t>Osobní prohlídky a osobní komunikaci</a:t>
            </a:r>
          </a:p>
          <a:p>
            <a:r>
              <a:rPr lang="cs-CZ" dirty="0"/>
              <a:t>Provedení bezpečnostního značení ve vztahu k požární ochraně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0DA0C03B-D249-4D58-8517-0B352139AE4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1815" y="5980479"/>
            <a:ext cx="1632651" cy="720418"/>
          </a:xfrm>
          <a:prstGeom prst="rect">
            <a:avLst/>
          </a:prstGeom>
        </p:spPr>
      </p:pic>
      <p:sp>
        <p:nvSpPr>
          <p:cNvPr id="20" name="Zástupný symbol pro zápatí 1">
            <a:extLst>
              <a:ext uri="{FF2B5EF4-FFF2-40B4-BE49-F238E27FC236}">
                <a16:creationId xmlns:a16="http://schemas.microsoft.com/office/drawing/2014/main" id="{A5A0C47F-2A3F-4ED4-AFBF-C379C785FA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49148" y="6203508"/>
            <a:ext cx="47177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4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POŽÁRNÍ OCHRANA A BEZPEČNOST PRÁCE</a:t>
            </a:r>
            <a:endParaRPr lang="en-US" sz="1400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37658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7186D32-7BA0-4BB9-9C60-32339D105B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ZVÝŠENÍ ÚROVNĚ ZABEZPEČENÍ PO</a:t>
            </a:r>
          </a:p>
        </p:txBody>
      </p:sp>
      <p:graphicFrame>
        <p:nvGraphicFramePr>
          <p:cNvPr id="12" name="Zástupný symbol pro obsah 11">
            <a:extLst>
              <a:ext uri="{FF2B5EF4-FFF2-40B4-BE49-F238E27FC236}">
                <a16:creationId xmlns:a16="http://schemas.microsoft.com/office/drawing/2014/main" id="{40A7E4F3-DCB5-4815-8098-537CFEE034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86933395"/>
              </p:ext>
            </p:extLst>
          </p:nvPr>
        </p:nvGraphicFramePr>
        <p:xfrm>
          <a:off x="1143000" y="2057400"/>
          <a:ext cx="9872663" cy="4038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3" name="Obrázek 12">
            <a:extLst>
              <a:ext uri="{FF2B5EF4-FFF2-40B4-BE49-F238E27FC236}">
                <a16:creationId xmlns:a16="http://schemas.microsoft.com/office/drawing/2014/main" id="{35B2024B-E340-4531-9DC1-2F9E0E96338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201815" y="5980479"/>
            <a:ext cx="1632651" cy="720418"/>
          </a:xfrm>
          <a:prstGeom prst="rect">
            <a:avLst/>
          </a:prstGeom>
        </p:spPr>
      </p:pic>
      <p:sp>
        <p:nvSpPr>
          <p:cNvPr id="15" name="Zástupný symbol pro zápatí 1">
            <a:extLst>
              <a:ext uri="{FF2B5EF4-FFF2-40B4-BE49-F238E27FC236}">
                <a16:creationId xmlns:a16="http://schemas.microsoft.com/office/drawing/2014/main" id="{458FCBD0-8F98-47E9-8BF5-2C94A6D50F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49148" y="6203508"/>
            <a:ext cx="47177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4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POŽÁRNÍ OCHRANA A BEZPEČNOST PRÁCE</a:t>
            </a:r>
            <a:endParaRPr lang="en-US" sz="1400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6970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6DC75B-85C5-47A8-93DB-C565D0AD22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236345"/>
          </a:xfrm>
        </p:spPr>
        <p:txBody>
          <a:bodyPr/>
          <a:lstStyle/>
          <a:p>
            <a:r>
              <a:rPr lang="cs-CZ" dirty="0"/>
              <a:t>VYBRANÉ POVINNOSTI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EB81D1D3-2295-4BCF-B237-708ACA83BC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43000" y="2409825"/>
            <a:ext cx="4181475" cy="3442335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Nástupní plochy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Únikové cesty vs. Chráněné únikové cesty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Únikové východy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Hořlavé kapaliny a tlakové nádoby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2400" dirty="0"/>
              <a:t>Hromadné garáže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cs-CZ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05919E01-FA59-4939-BD0E-6BC5B72879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1815" y="5980479"/>
            <a:ext cx="1632651" cy="720418"/>
          </a:xfrm>
          <a:prstGeom prst="rect">
            <a:avLst/>
          </a:prstGeom>
        </p:spPr>
      </p:pic>
      <p:sp>
        <p:nvSpPr>
          <p:cNvPr id="11" name="Zástupný symbol pro zápatí 1">
            <a:extLst>
              <a:ext uri="{FF2B5EF4-FFF2-40B4-BE49-F238E27FC236}">
                <a16:creationId xmlns:a16="http://schemas.microsoft.com/office/drawing/2014/main" id="{9C672F31-7B31-4BBD-A1D4-3CD80D867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49148" y="6203508"/>
            <a:ext cx="4717774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cs-CZ" sz="1400" dirty="0">
                <a:solidFill>
                  <a:schemeClr val="accent6">
                    <a:lumMod val="75000"/>
                  </a:schemeClr>
                </a:solidFill>
                <a:latin typeface="Arial Narrow" panose="020B0606020202030204" pitchFamily="34" charset="0"/>
              </a:rPr>
              <a:t>POŽÁRNÍ OCHRANA A BEZPEČNOST PRÁCE</a:t>
            </a:r>
            <a:endParaRPr lang="en-US" sz="1400" dirty="0">
              <a:solidFill>
                <a:schemeClr val="accent6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15" name="Zástupný symbol pro obsah 14">
            <a:extLst>
              <a:ext uri="{FF2B5EF4-FFF2-40B4-BE49-F238E27FC236}">
                <a16:creationId xmlns:a16="http://schemas.microsoft.com/office/drawing/2014/main" id="{EBA85949-5139-4BCE-A1D6-1FF15147BB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851525" y="1473994"/>
            <a:ext cx="5213350" cy="3910012"/>
          </a:xfrm>
        </p:spPr>
      </p:pic>
    </p:spTree>
    <p:extLst>
      <p:ext uri="{BB962C8B-B14F-4D97-AF65-F5344CB8AC3E}">
        <p14:creationId xmlns:p14="http://schemas.microsoft.com/office/powerpoint/2010/main" val="10308609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8A2A8A72-5910-4A87-955A-903E885CBAF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31140" y="243840"/>
            <a:ext cx="11722100" cy="6377939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EDB1C861-D2A7-4738-97AB-B2A1387949D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089378" y="246887"/>
            <a:ext cx="5861321" cy="6377939"/>
          </a:xfrm>
          <a:prstGeom prst="rect">
            <a:avLst/>
          </a:prstGeom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3026069-2E27-478A-AC5B-FFC1F1B31E6D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736924" y="4220801"/>
            <a:ext cx="4215939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B1147590-C1C9-4707-BB75-9C46ECE5224A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600" y="246888"/>
            <a:ext cx="11724640" cy="6377939"/>
          </a:xfrm>
          <a:prstGeom prst="rect">
            <a:avLst/>
          </a:prstGeom>
          <a:noFill/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C2EFC862-77D7-46F8-8951-3FF1A424968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35243" y="731519"/>
            <a:ext cx="2395567" cy="214231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82A7820F-2BC3-4F04-B1EB-0C11EFF0DBEC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2347" y="4126208"/>
            <a:ext cx="2372029" cy="203786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Obrázek 17">
            <a:extLst>
              <a:ext uri="{FF2B5EF4-FFF2-40B4-BE49-F238E27FC236}">
                <a16:creationId xmlns:a16="http://schemas.microsoft.com/office/drawing/2014/main" id="{03FDD0B2-479E-461C-8031-86BAD5849D4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691" r="-5" b="5126"/>
          <a:stretch/>
        </p:blipFill>
        <p:spPr>
          <a:xfrm>
            <a:off x="702347" y="731519"/>
            <a:ext cx="2372029" cy="325231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17F87F1-4BB6-4353-A390-3A3E1243E34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343" r="10265" b="4"/>
          <a:stretch/>
        </p:blipFill>
        <p:spPr>
          <a:xfrm>
            <a:off x="3235244" y="3013787"/>
            <a:ext cx="2395566" cy="3150287"/>
          </a:xfrm>
          <a:prstGeom prst="rect">
            <a:avLst/>
          </a:prstGeom>
        </p:spPr>
      </p:pic>
      <p:sp>
        <p:nvSpPr>
          <p:cNvPr id="3" name="Nadpis 2">
            <a:extLst>
              <a:ext uri="{FF2B5EF4-FFF2-40B4-BE49-F238E27FC236}">
                <a16:creationId xmlns:a16="http://schemas.microsoft.com/office/drawing/2014/main" id="{BB8E81B6-C7B6-4E11-9A7D-D277F52E5D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736924" y="857675"/>
            <a:ext cx="4566230" cy="3437782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cs-CZ" sz="5000" i="1" dirty="0">
                <a:latin typeface="Arial Narrow" panose="020B0606020202030204" pitchFamily="34" charset="0"/>
              </a:rPr>
              <a:t>„oheň do papíru nezabalíš“ </a:t>
            </a:r>
            <a:br>
              <a:rPr lang="cs-CZ" sz="5000" i="1" dirty="0">
                <a:latin typeface="Arial Narrow" panose="020B0606020202030204" pitchFamily="34" charset="0"/>
              </a:rPr>
            </a:br>
            <a:r>
              <a:rPr lang="cs-CZ" sz="1800" i="1" dirty="0">
                <a:latin typeface="Arial Narrow" panose="020B0606020202030204" pitchFamily="34" charset="0"/>
              </a:rPr>
              <a:t>čínské přísloví</a:t>
            </a:r>
            <a:endParaRPr lang="cs-CZ" sz="5000" i="1" dirty="0">
              <a:latin typeface="Arial Narrow" panose="020B0606020202030204" pitchFamily="34" charset="0"/>
            </a:endParaRPr>
          </a:p>
        </p:txBody>
      </p:sp>
      <p:sp>
        <p:nvSpPr>
          <p:cNvPr id="4" name="Podnadpis 3">
            <a:extLst>
              <a:ext uri="{FF2B5EF4-FFF2-40B4-BE49-F238E27FC236}">
                <a16:creationId xmlns:a16="http://schemas.microsoft.com/office/drawing/2014/main" id="{BE842766-F502-4581-8066-C0F82C87D4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36924" y="4356635"/>
            <a:ext cx="4535850" cy="1543422"/>
          </a:xfrm>
        </p:spPr>
        <p:txBody>
          <a:bodyPr>
            <a:normAutofit/>
          </a:bodyPr>
          <a:lstStyle/>
          <a:p>
            <a:r>
              <a:rPr lang="cs-CZ" sz="4000" u="sng" dirty="0">
                <a:solidFill>
                  <a:srgbClr val="C00000"/>
                </a:solidFill>
                <a:latin typeface="Arial Narrow" panose="020B0606020202030204" pitchFamily="34" charset="0"/>
              </a:rPr>
              <a:t>www.propbs.cz</a:t>
            </a:r>
          </a:p>
        </p:txBody>
      </p:sp>
      <p:sp>
        <p:nvSpPr>
          <p:cNvPr id="2" name="Zástupný symbol pro zápatí 1">
            <a:extLst>
              <a:ext uri="{FF2B5EF4-FFF2-40B4-BE49-F238E27FC236}">
                <a16:creationId xmlns:a16="http://schemas.microsoft.com/office/drawing/2014/main" id="{2D05BFD6-0E65-47FB-8998-7EABF1890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0334" y="6210363"/>
            <a:ext cx="4717774" cy="365125"/>
          </a:xfrm>
        </p:spPr>
        <p:txBody>
          <a:bodyPr>
            <a:normAutofit/>
          </a:bodyPr>
          <a:lstStyle/>
          <a:p>
            <a:pPr algn="r">
              <a:spcAft>
                <a:spcPts val="600"/>
              </a:spcAft>
            </a:pPr>
            <a:r>
              <a:rPr lang="cs-CZ" sz="1400" dirty="0">
                <a:solidFill>
                  <a:schemeClr val="accent6">
                    <a:lumMod val="60000"/>
                    <a:lumOff val="40000"/>
                  </a:schemeClr>
                </a:solidFill>
                <a:latin typeface="Arial Narrow" panose="020B0606020202030204" pitchFamily="34" charset="0"/>
              </a:rPr>
              <a:t>POŽÁRNÍ OCHRANA A BEZPEČNOST PRÁCE</a:t>
            </a:r>
            <a:endParaRPr lang="en-US" sz="1400" dirty="0">
              <a:solidFill>
                <a:schemeClr val="accent6">
                  <a:lumMod val="60000"/>
                  <a:lumOff val="40000"/>
                </a:schemeClr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8728179"/>
      </p:ext>
    </p:extLst>
  </p:cSld>
  <p:clrMapOvr>
    <a:masterClrMapping/>
  </p:clrMapOvr>
</p:sld>
</file>

<file path=ppt/theme/theme1.xml><?xml version="1.0" encoding="utf-8"?>
<a:theme xmlns:a="http://schemas.openxmlformats.org/drawingml/2006/main" name="Základ">
  <a:themeElements>
    <a:clrScheme name="Basis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is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is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Základna</Template>
  <TotalTime>592</TotalTime>
  <Words>296</Words>
  <Application>Microsoft Office PowerPoint</Application>
  <PresentationFormat>Širokoúhlá obrazovka</PresentationFormat>
  <Paragraphs>56</Paragraphs>
  <Slides>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Arial Narrow</vt:lpstr>
      <vt:lpstr>Calibri</vt:lpstr>
      <vt:lpstr>Corbel</vt:lpstr>
      <vt:lpstr>Základ</vt:lpstr>
      <vt:lpstr>Požární prevence  v bytových domech</vt:lpstr>
      <vt:lpstr>POVINNOSTI A ODPOVĚDNOST </vt:lpstr>
      <vt:lpstr>KATEGORIE POŽÁRNÍHO NEBEZPEČÍ</vt:lpstr>
      <vt:lpstr>ODBORNĚ ZPŮSOBILÁ OSOBA V PO</vt:lpstr>
      <vt:lpstr>ZVÝŠENÍ ÚROVNĚ ZABEZPEČENÍ PO</vt:lpstr>
      <vt:lpstr>VYBRANÉ POVINNOSTI</vt:lpstr>
      <vt:lpstr>„oheň do papíru nezabalíš“  čínské přísloví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reference</dc:title>
  <dc:creator>Pavla</dc:creator>
  <cp:lastModifiedBy>Pavla Tománková</cp:lastModifiedBy>
  <cp:revision>50</cp:revision>
  <dcterms:created xsi:type="dcterms:W3CDTF">2014-12-19T08:57:40Z</dcterms:created>
  <dcterms:modified xsi:type="dcterms:W3CDTF">2018-01-31T23:27:01Z</dcterms:modified>
</cp:coreProperties>
</file>