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7"/>
  </p:notesMasterIdLst>
  <p:handoutMasterIdLst>
    <p:handoutMasterId r:id="rId38"/>
  </p:handoutMasterIdLst>
  <p:sldIdLst>
    <p:sldId id="256" r:id="rId2"/>
    <p:sldId id="391" r:id="rId3"/>
    <p:sldId id="334" r:id="rId4"/>
    <p:sldId id="373" r:id="rId5"/>
    <p:sldId id="375" r:id="rId6"/>
    <p:sldId id="374" r:id="rId7"/>
    <p:sldId id="376" r:id="rId8"/>
    <p:sldId id="377" r:id="rId9"/>
    <p:sldId id="378" r:id="rId10"/>
    <p:sldId id="379" r:id="rId11"/>
    <p:sldId id="380" r:id="rId12"/>
    <p:sldId id="387" r:id="rId13"/>
    <p:sldId id="388" r:id="rId14"/>
    <p:sldId id="381" r:id="rId15"/>
    <p:sldId id="385" r:id="rId16"/>
    <p:sldId id="386" r:id="rId17"/>
    <p:sldId id="384" r:id="rId18"/>
    <p:sldId id="383" r:id="rId19"/>
    <p:sldId id="389" r:id="rId20"/>
    <p:sldId id="390" r:id="rId21"/>
    <p:sldId id="279" r:id="rId22"/>
    <p:sldId id="280" r:id="rId23"/>
    <p:sldId id="281" r:id="rId24"/>
    <p:sldId id="368" r:id="rId25"/>
    <p:sldId id="369" r:id="rId26"/>
    <p:sldId id="343" r:id="rId27"/>
    <p:sldId id="347" r:id="rId28"/>
    <p:sldId id="260" r:id="rId29"/>
    <p:sldId id="367" r:id="rId30"/>
    <p:sldId id="392" r:id="rId31"/>
    <p:sldId id="393" r:id="rId32"/>
    <p:sldId id="394" r:id="rId33"/>
    <p:sldId id="395" r:id="rId34"/>
    <p:sldId id="396" r:id="rId35"/>
    <p:sldId id="365" r:id="rId36"/>
  </p:sldIdLst>
  <p:sldSz cx="9144000" cy="6858000" type="screen4x3"/>
  <p:notesSz cx="6858000" cy="9945688"/>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72632" autoAdjust="0"/>
  </p:normalViewPr>
  <p:slideViewPr>
    <p:cSldViewPr>
      <p:cViewPr varScale="1">
        <p:scale>
          <a:sx n="64" d="100"/>
          <a:sy n="64" d="100"/>
        </p:scale>
        <p:origin x="2002"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71800" cy="496888"/>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sz="quarter" idx="1"/>
          </p:nvPr>
        </p:nvSpPr>
        <p:spPr>
          <a:xfrm>
            <a:off x="3884613" y="0"/>
            <a:ext cx="2971800" cy="496888"/>
          </a:xfrm>
          <a:prstGeom prst="rect">
            <a:avLst/>
          </a:prstGeom>
        </p:spPr>
        <p:txBody>
          <a:bodyPr vert="horz" lIns="91440" tIns="45720" rIns="91440" bIns="45720" rtlCol="0"/>
          <a:lstStyle>
            <a:lvl1pPr algn="r">
              <a:defRPr sz="1200"/>
            </a:lvl1pPr>
          </a:lstStyle>
          <a:p>
            <a:fld id="{16591A8C-008C-4421-AD8B-FA76439ED9C2}" type="datetimeFigureOut">
              <a:rPr lang="cs-CZ" smtClean="0"/>
              <a:pPr/>
              <a:t>13.02.2018</a:t>
            </a:fld>
            <a:endParaRPr lang="cs-CZ"/>
          </a:p>
        </p:txBody>
      </p:sp>
      <p:sp>
        <p:nvSpPr>
          <p:cNvPr id="4" name="Zástupný symbol pro zápatí 3"/>
          <p:cNvSpPr>
            <a:spLocks noGrp="1"/>
          </p:cNvSpPr>
          <p:nvPr>
            <p:ph type="ftr" sz="quarter" idx="2"/>
          </p:nvPr>
        </p:nvSpPr>
        <p:spPr>
          <a:xfrm>
            <a:off x="0" y="9447213"/>
            <a:ext cx="2971800" cy="496887"/>
          </a:xfrm>
          <a:prstGeom prst="rect">
            <a:avLst/>
          </a:prstGeom>
        </p:spPr>
        <p:txBody>
          <a:bodyPr vert="horz" lIns="91440" tIns="45720" rIns="91440" bIns="45720" rtlCol="0" anchor="b"/>
          <a:lstStyle>
            <a:lvl1pPr algn="l">
              <a:defRPr sz="1200"/>
            </a:lvl1pPr>
          </a:lstStyle>
          <a:p>
            <a:endParaRPr lang="cs-CZ"/>
          </a:p>
        </p:txBody>
      </p:sp>
      <p:sp>
        <p:nvSpPr>
          <p:cNvPr id="5" name="Zástupný symbol pro číslo snímku 4"/>
          <p:cNvSpPr>
            <a:spLocks noGrp="1"/>
          </p:cNvSpPr>
          <p:nvPr>
            <p:ph type="sldNum" sz="quarter" idx="3"/>
          </p:nvPr>
        </p:nvSpPr>
        <p:spPr>
          <a:xfrm>
            <a:off x="3884613" y="9447213"/>
            <a:ext cx="2971800" cy="496887"/>
          </a:xfrm>
          <a:prstGeom prst="rect">
            <a:avLst/>
          </a:prstGeom>
        </p:spPr>
        <p:txBody>
          <a:bodyPr vert="horz" lIns="91440" tIns="45720" rIns="91440" bIns="45720" rtlCol="0" anchor="b"/>
          <a:lstStyle>
            <a:lvl1pPr algn="r">
              <a:defRPr sz="1200"/>
            </a:lvl1pPr>
          </a:lstStyle>
          <a:p>
            <a:fld id="{7A7DFD33-B064-448D-BCE2-A0433435E2CE}" type="slidenum">
              <a:rPr lang="cs-CZ" smtClean="0"/>
              <a:pPr/>
              <a:t>‹#›</a:t>
            </a:fld>
            <a:endParaRPr lang="cs-CZ"/>
          </a:p>
        </p:txBody>
      </p:sp>
    </p:spTree>
    <p:extLst>
      <p:ext uri="{BB962C8B-B14F-4D97-AF65-F5344CB8AC3E}">
        <p14:creationId xmlns:p14="http://schemas.microsoft.com/office/powerpoint/2010/main" val="153278024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1" y="1"/>
            <a:ext cx="2972004" cy="496744"/>
          </a:xfrm>
          <a:prstGeom prst="rect">
            <a:avLst/>
          </a:prstGeom>
        </p:spPr>
        <p:txBody>
          <a:bodyPr vert="horz" lIns="88642" tIns="44321" rIns="88642" bIns="44321" rtlCol="0"/>
          <a:lstStyle>
            <a:lvl1pPr algn="l">
              <a:defRPr sz="1200"/>
            </a:lvl1pPr>
          </a:lstStyle>
          <a:p>
            <a:endParaRPr lang="cs-CZ"/>
          </a:p>
        </p:txBody>
      </p:sp>
      <p:sp>
        <p:nvSpPr>
          <p:cNvPr id="3" name="Zástupný symbol pro datum 2"/>
          <p:cNvSpPr>
            <a:spLocks noGrp="1"/>
          </p:cNvSpPr>
          <p:nvPr>
            <p:ph type="dt" idx="1"/>
          </p:nvPr>
        </p:nvSpPr>
        <p:spPr>
          <a:xfrm>
            <a:off x="3884463" y="1"/>
            <a:ext cx="2972004" cy="496744"/>
          </a:xfrm>
          <a:prstGeom prst="rect">
            <a:avLst/>
          </a:prstGeom>
        </p:spPr>
        <p:txBody>
          <a:bodyPr vert="horz" lIns="88642" tIns="44321" rIns="88642" bIns="44321" rtlCol="0"/>
          <a:lstStyle>
            <a:lvl1pPr algn="r">
              <a:defRPr sz="1200"/>
            </a:lvl1pPr>
          </a:lstStyle>
          <a:p>
            <a:fld id="{4FD82632-4A7F-4EBD-AA18-A453F3804D7F}" type="datetimeFigureOut">
              <a:rPr lang="cs-CZ" smtClean="0"/>
              <a:pPr/>
              <a:t>13.02.2018</a:t>
            </a:fld>
            <a:endParaRPr lang="cs-CZ"/>
          </a:p>
        </p:txBody>
      </p:sp>
      <p:sp>
        <p:nvSpPr>
          <p:cNvPr id="4" name="Zástupný symbol pro obrázek snímku 3"/>
          <p:cNvSpPr>
            <a:spLocks noGrp="1" noRot="1" noChangeAspect="1"/>
          </p:cNvSpPr>
          <p:nvPr>
            <p:ph type="sldImg" idx="2"/>
          </p:nvPr>
        </p:nvSpPr>
        <p:spPr>
          <a:xfrm>
            <a:off x="942975" y="746125"/>
            <a:ext cx="4972050" cy="3729038"/>
          </a:xfrm>
          <a:prstGeom prst="rect">
            <a:avLst/>
          </a:prstGeom>
          <a:noFill/>
          <a:ln w="12700">
            <a:solidFill>
              <a:prstClr val="black"/>
            </a:solidFill>
          </a:ln>
        </p:spPr>
        <p:txBody>
          <a:bodyPr vert="horz" lIns="88642" tIns="44321" rIns="88642" bIns="44321" rtlCol="0" anchor="ctr"/>
          <a:lstStyle/>
          <a:p>
            <a:endParaRPr lang="cs-CZ"/>
          </a:p>
        </p:txBody>
      </p:sp>
      <p:sp>
        <p:nvSpPr>
          <p:cNvPr id="5" name="Zástupný symbol pro poznámky 4"/>
          <p:cNvSpPr>
            <a:spLocks noGrp="1"/>
          </p:cNvSpPr>
          <p:nvPr>
            <p:ph type="body" sz="quarter" idx="3"/>
          </p:nvPr>
        </p:nvSpPr>
        <p:spPr>
          <a:xfrm>
            <a:off x="685494" y="4723700"/>
            <a:ext cx="5487013" cy="4475328"/>
          </a:xfrm>
          <a:prstGeom prst="rect">
            <a:avLst/>
          </a:prstGeom>
        </p:spPr>
        <p:txBody>
          <a:bodyPr vert="horz" lIns="88642" tIns="44321" rIns="88642" bIns="44321" rtlCol="0">
            <a:normAutofit/>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6" name="Zástupný symbol pro zápatí 5"/>
          <p:cNvSpPr>
            <a:spLocks noGrp="1"/>
          </p:cNvSpPr>
          <p:nvPr>
            <p:ph type="ftr" sz="quarter" idx="4"/>
          </p:nvPr>
        </p:nvSpPr>
        <p:spPr>
          <a:xfrm>
            <a:off x="1" y="9447401"/>
            <a:ext cx="2972004" cy="496744"/>
          </a:xfrm>
          <a:prstGeom prst="rect">
            <a:avLst/>
          </a:prstGeom>
        </p:spPr>
        <p:txBody>
          <a:bodyPr vert="horz" lIns="88642" tIns="44321" rIns="88642" bIns="44321" rtlCol="0" anchor="b"/>
          <a:lstStyle>
            <a:lvl1pPr algn="l">
              <a:defRPr sz="1200"/>
            </a:lvl1pPr>
          </a:lstStyle>
          <a:p>
            <a:endParaRPr lang="cs-CZ"/>
          </a:p>
        </p:txBody>
      </p:sp>
      <p:sp>
        <p:nvSpPr>
          <p:cNvPr id="7" name="Zástupný symbol pro číslo snímku 6"/>
          <p:cNvSpPr>
            <a:spLocks noGrp="1"/>
          </p:cNvSpPr>
          <p:nvPr>
            <p:ph type="sldNum" sz="quarter" idx="5"/>
          </p:nvPr>
        </p:nvSpPr>
        <p:spPr>
          <a:xfrm>
            <a:off x="3884463" y="9447401"/>
            <a:ext cx="2972004" cy="496744"/>
          </a:xfrm>
          <a:prstGeom prst="rect">
            <a:avLst/>
          </a:prstGeom>
        </p:spPr>
        <p:txBody>
          <a:bodyPr vert="horz" lIns="88642" tIns="44321" rIns="88642" bIns="44321" rtlCol="0" anchor="b"/>
          <a:lstStyle>
            <a:lvl1pPr algn="r">
              <a:defRPr sz="1200"/>
            </a:lvl1pPr>
          </a:lstStyle>
          <a:p>
            <a:fld id="{AA098715-1CBF-451B-B0F6-F07DE0192F69}" type="slidenum">
              <a:rPr lang="cs-CZ" smtClean="0"/>
              <a:pPr/>
              <a:t>‹#›</a:t>
            </a:fld>
            <a:endParaRPr lang="cs-CZ"/>
          </a:p>
        </p:txBody>
      </p:sp>
    </p:spTree>
    <p:extLst>
      <p:ext uri="{BB962C8B-B14F-4D97-AF65-F5344CB8AC3E}">
        <p14:creationId xmlns:p14="http://schemas.microsoft.com/office/powerpoint/2010/main" val="40770740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fld id="{AA098715-1CBF-451B-B0F6-F07DE0192F69}" type="slidenum">
              <a:rPr lang="cs-CZ" smtClean="0"/>
              <a:pPr/>
              <a:t>1</a:t>
            </a:fld>
            <a:endParaRPr lang="cs-CZ"/>
          </a:p>
        </p:txBody>
      </p:sp>
    </p:spTree>
    <p:extLst>
      <p:ext uri="{BB962C8B-B14F-4D97-AF65-F5344CB8AC3E}">
        <p14:creationId xmlns:p14="http://schemas.microsoft.com/office/powerpoint/2010/main" val="82432352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13"/>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Narrow" pitchFamily="34" charset="0"/>
              </a:defRPr>
            </a:lvl1pPr>
            <a:lvl2pPr marL="742950" indent="-285750" eaLnBrk="0" hangingPunct="0">
              <a:defRPr kumimoji="1">
                <a:solidFill>
                  <a:schemeClr val="tx1"/>
                </a:solidFill>
                <a:latin typeface="Arial Narrow" pitchFamily="34" charset="0"/>
              </a:defRPr>
            </a:lvl2pPr>
            <a:lvl3pPr marL="1143000" indent="-228600" eaLnBrk="0" hangingPunct="0">
              <a:defRPr kumimoji="1">
                <a:solidFill>
                  <a:schemeClr val="tx1"/>
                </a:solidFill>
                <a:latin typeface="Arial Narrow" pitchFamily="34" charset="0"/>
              </a:defRPr>
            </a:lvl3pPr>
            <a:lvl4pPr marL="1600200" indent="-228600" eaLnBrk="0" hangingPunct="0">
              <a:defRPr kumimoji="1">
                <a:solidFill>
                  <a:schemeClr val="tx1"/>
                </a:solidFill>
                <a:latin typeface="Arial Narrow" pitchFamily="34" charset="0"/>
              </a:defRPr>
            </a:lvl4pPr>
            <a:lvl5pPr marL="2057400" indent="-228600" eaLnBrk="0" hangingPunct="0">
              <a:defRPr kumimoji="1">
                <a:solidFill>
                  <a:schemeClr val="tx1"/>
                </a:solidFill>
                <a:latin typeface="Arial Narrow" pitchFamily="34" charset="0"/>
              </a:defRPr>
            </a:lvl5pPr>
            <a:lvl6pPr marL="2514600" indent="-228600" eaLnBrk="0" fontAlgn="base" hangingPunct="0">
              <a:spcBef>
                <a:spcPct val="0"/>
              </a:spcBef>
              <a:spcAft>
                <a:spcPct val="0"/>
              </a:spcAft>
              <a:defRPr kumimoji="1">
                <a:solidFill>
                  <a:schemeClr val="tx1"/>
                </a:solidFill>
                <a:latin typeface="Arial Narrow" pitchFamily="34" charset="0"/>
              </a:defRPr>
            </a:lvl6pPr>
            <a:lvl7pPr marL="2971800" indent="-228600" eaLnBrk="0" fontAlgn="base" hangingPunct="0">
              <a:spcBef>
                <a:spcPct val="0"/>
              </a:spcBef>
              <a:spcAft>
                <a:spcPct val="0"/>
              </a:spcAft>
              <a:defRPr kumimoji="1">
                <a:solidFill>
                  <a:schemeClr val="tx1"/>
                </a:solidFill>
                <a:latin typeface="Arial Narrow" pitchFamily="34" charset="0"/>
              </a:defRPr>
            </a:lvl7pPr>
            <a:lvl8pPr marL="3429000" indent="-228600" eaLnBrk="0" fontAlgn="base" hangingPunct="0">
              <a:spcBef>
                <a:spcPct val="0"/>
              </a:spcBef>
              <a:spcAft>
                <a:spcPct val="0"/>
              </a:spcAft>
              <a:defRPr kumimoji="1">
                <a:solidFill>
                  <a:schemeClr val="tx1"/>
                </a:solidFill>
                <a:latin typeface="Arial Narrow" pitchFamily="34" charset="0"/>
              </a:defRPr>
            </a:lvl8pPr>
            <a:lvl9pPr marL="3886200" indent="-228600" eaLnBrk="0" fontAlgn="base" hangingPunct="0">
              <a:spcBef>
                <a:spcPct val="0"/>
              </a:spcBef>
              <a:spcAft>
                <a:spcPct val="0"/>
              </a:spcAft>
              <a:defRPr kumimoji="1">
                <a:solidFill>
                  <a:schemeClr val="tx1"/>
                </a:solidFill>
                <a:latin typeface="Arial Narrow" pitchFamily="34" charset="0"/>
              </a:defRPr>
            </a:lvl9pPr>
          </a:lstStyle>
          <a:p>
            <a:fld id="{3739B6FB-B95C-4D31-88B3-7D0D74F1B603}" type="slidenum">
              <a:rPr kumimoji="0" lang="en-GB" altLang="en-US" smtClean="0">
                <a:latin typeface="Times New Roman" pitchFamily="18" charset="0"/>
              </a:rPr>
              <a:pPr/>
              <a:t>27</a:t>
            </a:fld>
            <a:endParaRPr kumimoji="0" lang="en-GB" altLang="en-US" smtClean="0">
              <a:latin typeface="Times New Roman" pitchFamily="18" charset="0"/>
            </a:endParaRPr>
          </a:p>
        </p:txBody>
      </p:sp>
      <p:sp>
        <p:nvSpPr>
          <p:cNvPr id="36867" name="Rectangle 2"/>
          <p:cNvSpPr>
            <a:spLocks noGrp="1" noRot="1" noChangeAspect="1" noChangeArrowheads="1" noTextEdit="1"/>
          </p:cNvSpPr>
          <p:nvPr>
            <p:ph type="sldImg"/>
          </p:nvPr>
        </p:nvSpPr>
        <p:spPr>
          <a:ln/>
        </p:spPr>
      </p:sp>
      <p:sp>
        <p:nvSpPr>
          <p:cNvPr id="36868"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cs-CZ" smtClean="0"/>
          </a:p>
        </p:txBody>
      </p:sp>
    </p:spTree>
    <p:extLst>
      <p:ext uri="{BB962C8B-B14F-4D97-AF65-F5344CB8AC3E}">
        <p14:creationId xmlns:p14="http://schemas.microsoft.com/office/powerpoint/2010/main" val="31360914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fld id="{AA098715-1CBF-451B-B0F6-F07DE0192F69}" type="slidenum">
              <a:rPr lang="cs-CZ" smtClean="0"/>
              <a:pPr/>
              <a:t>35</a:t>
            </a:fld>
            <a:endParaRPr lang="cs-CZ"/>
          </a:p>
        </p:txBody>
      </p:sp>
    </p:spTree>
    <p:extLst>
      <p:ext uri="{BB962C8B-B14F-4D97-AF65-F5344CB8AC3E}">
        <p14:creationId xmlns:p14="http://schemas.microsoft.com/office/powerpoint/2010/main" val="377653028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Úvodní snímek">
    <p:spTree>
      <p:nvGrpSpPr>
        <p:cNvPr id="1" name=""/>
        <p:cNvGrpSpPr/>
        <p:nvPr/>
      </p:nvGrpSpPr>
      <p:grpSpPr>
        <a:xfrm>
          <a:off x="0" y="0"/>
          <a:ext cx="0" cy="0"/>
          <a:chOff x="0" y="0"/>
          <a:chExt cx="0" cy="0"/>
        </a:xfrm>
      </p:grpSpPr>
      <p:sp>
        <p:nvSpPr>
          <p:cNvPr id="28" name="Zástupný symbol pro datum 27"/>
          <p:cNvSpPr>
            <a:spLocks noGrp="1"/>
          </p:cNvSpPr>
          <p:nvPr>
            <p:ph type="dt" sz="half" idx="10"/>
          </p:nvPr>
        </p:nvSpPr>
        <p:spPr/>
        <p:txBody>
          <a:bodyPr/>
          <a:lstStyle>
            <a:extLst/>
          </a:lstStyle>
          <a:p>
            <a:fld id="{40F0FB1C-7396-4973-B559-8250AF4FB715}" type="datetimeFigureOut">
              <a:rPr lang="cs-CZ" smtClean="0"/>
              <a:pPr/>
              <a:t>13.02.2018</a:t>
            </a:fld>
            <a:endParaRPr lang="cs-CZ"/>
          </a:p>
        </p:txBody>
      </p:sp>
      <p:sp>
        <p:nvSpPr>
          <p:cNvPr id="17" name="Zástupný symbol pro zápatí 16"/>
          <p:cNvSpPr>
            <a:spLocks noGrp="1"/>
          </p:cNvSpPr>
          <p:nvPr>
            <p:ph type="ftr" sz="quarter" idx="11"/>
          </p:nvPr>
        </p:nvSpPr>
        <p:spPr/>
        <p:txBody>
          <a:bodyPr/>
          <a:lstStyle>
            <a:extLst/>
          </a:lstStyle>
          <a:p>
            <a:endParaRPr lang="cs-CZ"/>
          </a:p>
        </p:txBody>
      </p:sp>
      <p:sp>
        <p:nvSpPr>
          <p:cNvPr id="29" name="Zástupný symbol pro číslo snímku 28"/>
          <p:cNvSpPr>
            <a:spLocks noGrp="1"/>
          </p:cNvSpPr>
          <p:nvPr>
            <p:ph type="sldNum" sz="quarter" idx="12"/>
          </p:nvPr>
        </p:nvSpPr>
        <p:spPr/>
        <p:txBody>
          <a:bodyPr/>
          <a:lstStyle>
            <a:extLst/>
          </a:lstStyle>
          <a:p>
            <a:fld id="{DC5966D6-A235-478E-A0E4-0E611EB1684D}" type="slidenum">
              <a:rPr lang="cs-CZ" smtClean="0"/>
              <a:pPr/>
              <a:t>‹#›</a:t>
            </a:fld>
            <a:endParaRPr lang="cs-CZ"/>
          </a:p>
        </p:txBody>
      </p:sp>
      <p:sp>
        <p:nvSpPr>
          <p:cNvPr id="32" name="Obdélník 31"/>
          <p:cNvSpPr/>
          <p:nvPr/>
        </p:nvSpPr>
        <p:spPr>
          <a:xfrm>
            <a:off x="0" y="-1"/>
            <a:ext cx="365760" cy="6854456"/>
          </a:xfrm>
          <a:prstGeom prst="rect">
            <a:avLst/>
          </a:prstGeom>
          <a:solidFill>
            <a:srgbClr val="FFFFFF">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39" name="Obdélník 38"/>
          <p:cNvSpPr/>
          <p:nvPr/>
        </p:nvSpPr>
        <p:spPr>
          <a:xfrm>
            <a:off x="309558" y="680477"/>
            <a:ext cx="45720"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0" name="Obdélník 39"/>
          <p:cNvSpPr/>
          <p:nvPr/>
        </p:nvSpPr>
        <p:spPr>
          <a:xfrm>
            <a:off x="269073" y="680477"/>
            <a:ext cx="27432"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1" name="Obdélník 40"/>
          <p:cNvSpPr/>
          <p:nvPr/>
        </p:nvSpPr>
        <p:spPr>
          <a:xfrm>
            <a:off x="250020" y="680477"/>
            <a:ext cx="9144"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42" name="Obdélník 41"/>
          <p:cNvSpPr/>
          <p:nvPr/>
        </p:nvSpPr>
        <p:spPr>
          <a:xfrm>
            <a:off x="221768" y="680477"/>
            <a:ext cx="9144"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8" name="Nadpis 7"/>
          <p:cNvSpPr>
            <a:spLocks noGrp="1"/>
          </p:cNvSpPr>
          <p:nvPr>
            <p:ph type="ctrTitle"/>
          </p:nvPr>
        </p:nvSpPr>
        <p:spPr>
          <a:xfrm>
            <a:off x="914400" y="4343400"/>
            <a:ext cx="7772400" cy="1975104"/>
          </a:xfrm>
        </p:spPr>
        <p:txBody>
          <a:bodyPr/>
          <a:lstStyle>
            <a:lvl1pPr marR="9144" algn="l">
              <a:defRPr sz="4000" b="1" cap="all" spc="0" baseline="0">
                <a:effectLst>
                  <a:reflection blurRad="12700" stA="34000" endA="740" endPos="53000" dir="5400000" sy="-100000" algn="bl" rotWithShape="0"/>
                </a:effectLst>
              </a:defRPr>
            </a:lvl1pPr>
            <a:extLst/>
          </a:lstStyle>
          <a:p>
            <a:r>
              <a:rPr kumimoji="0" lang="cs-CZ" smtClean="0"/>
              <a:t>Klepnutím lze upravit styl předlohy nadpisů.</a:t>
            </a:r>
            <a:endParaRPr kumimoji="0" lang="en-US"/>
          </a:p>
        </p:txBody>
      </p:sp>
      <p:sp>
        <p:nvSpPr>
          <p:cNvPr id="9" name="Podnadpis 8"/>
          <p:cNvSpPr>
            <a:spLocks noGrp="1"/>
          </p:cNvSpPr>
          <p:nvPr>
            <p:ph type="subTitle" idx="1"/>
          </p:nvPr>
        </p:nvSpPr>
        <p:spPr>
          <a:xfrm>
            <a:off x="914400" y="2834640"/>
            <a:ext cx="7772400" cy="1508760"/>
          </a:xfrm>
        </p:spPr>
        <p:txBody>
          <a:bodyPr lIns="100584" tIns="45720" anchor="b"/>
          <a:lstStyle>
            <a:lvl1pPr marL="0" indent="0" algn="l">
              <a:spcBef>
                <a:spcPts val="0"/>
              </a:spcBef>
              <a:buNone/>
              <a:defRPr sz="2000">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cs-CZ" smtClean="0"/>
              <a:t>Klepnutím lze upravit styl předlohy podnadpisů.</a:t>
            </a:r>
            <a:endParaRPr kumimoji="0" lang="en-US"/>
          </a:p>
        </p:txBody>
      </p:sp>
      <p:sp>
        <p:nvSpPr>
          <p:cNvPr id="56" name="Obdélník 55"/>
          <p:cNvSpPr/>
          <p:nvPr/>
        </p:nvSpPr>
        <p:spPr>
          <a:xfrm>
            <a:off x="255291" y="5047394"/>
            <a:ext cx="73152" cy="169164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65" name="Obdélník 64"/>
          <p:cNvSpPr/>
          <p:nvPr/>
        </p:nvSpPr>
        <p:spPr>
          <a:xfrm>
            <a:off x="255291" y="4796819"/>
            <a:ext cx="73152" cy="228600"/>
          </a:xfrm>
          <a:prstGeom prst="rect">
            <a:avLst/>
          </a:prstGeom>
          <a:solidFill>
            <a:schemeClr val="accent3">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66" name="Obdélník 65"/>
          <p:cNvSpPr/>
          <p:nvPr/>
        </p:nvSpPr>
        <p:spPr>
          <a:xfrm>
            <a:off x="255291" y="4637685"/>
            <a:ext cx="73152" cy="137160"/>
          </a:xfrm>
          <a:prstGeom prst="rect">
            <a:avLst/>
          </a:prstGeom>
          <a:solidFill>
            <a:schemeClr val="bg2"/>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67" name="Obdélník 66"/>
          <p:cNvSpPr/>
          <p:nvPr/>
        </p:nvSpPr>
        <p:spPr>
          <a:xfrm>
            <a:off x="255291" y="4542559"/>
            <a:ext cx="73152" cy="7315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extLst/>
          </a:lstStyle>
          <a:p>
            <a:r>
              <a:rPr kumimoji="0" lang="cs-CZ" smtClean="0"/>
              <a:t>Klepnutím lze upravit styl předlohy nadpisů.</a:t>
            </a:r>
            <a:endParaRPr kumimoji="0" lang="en-US"/>
          </a:p>
        </p:txBody>
      </p:sp>
      <p:sp>
        <p:nvSpPr>
          <p:cNvPr id="3" name="Zástupný symbol pro obsah 2"/>
          <p:cNvSpPr>
            <a:spLocks noGrp="1"/>
          </p:cNvSpPr>
          <p:nvPr>
            <p:ph idx="1"/>
          </p:nvPr>
        </p:nvSpPr>
        <p:spPr/>
        <p:txBody>
          <a:bodyPr/>
          <a:lstStyle>
            <a:extLs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extLst/>
          </a:lstStyle>
          <a:p>
            <a:fld id="{40F0FB1C-7396-4973-B559-8250AF4FB715}" type="datetimeFigureOut">
              <a:rPr lang="cs-CZ" smtClean="0"/>
              <a:pPr/>
              <a:t>13.02.2018</a:t>
            </a:fld>
            <a:endParaRPr lang="cs-CZ"/>
          </a:p>
        </p:txBody>
      </p:sp>
      <p:sp>
        <p:nvSpPr>
          <p:cNvPr id="5" name="Zástupný symbol pro zápatí 4"/>
          <p:cNvSpPr>
            <a:spLocks noGrp="1"/>
          </p:cNvSpPr>
          <p:nvPr>
            <p:ph type="ftr" sz="quarter" idx="11"/>
          </p:nvPr>
        </p:nvSpPr>
        <p:spPr/>
        <p:txBody>
          <a:bodyPr/>
          <a:lstStyle>
            <a:extLst/>
          </a:lstStyle>
          <a:p>
            <a:endParaRPr lang="cs-CZ"/>
          </a:p>
        </p:txBody>
      </p:sp>
      <p:sp>
        <p:nvSpPr>
          <p:cNvPr id="6" name="Zástupný symbol pro číslo snímku 5"/>
          <p:cNvSpPr>
            <a:spLocks noGrp="1"/>
          </p:cNvSpPr>
          <p:nvPr>
            <p:ph type="sldNum" sz="quarter" idx="12"/>
          </p:nvPr>
        </p:nvSpPr>
        <p:spPr/>
        <p:txBody>
          <a:bodyPr/>
          <a:lstStyle>
            <a:extLst/>
          </a:lstStyle>
          <a:p>
            <a:fld id="{DC5966D6-A235-478E-A0E4-0E611EB1684D}" type="slidenum">
              <a:rPr lang="cs-CZ" smtClean="0"/>
              <a:pPr/>
              <a:t>‹#›</a:t>
            </a:fld>
            <a:endParaRPr lang="cs-CZ"/>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14" name="Volný tvar 13"/>
          <p:cNvSpPr>
            <a:spLocks/>
          </p:cNvSpPr>
          <p:nvPr/>
        </p:nvSpPr>
        <p:spPr bwMode="auto">
          <a:xfrm>
            <a:off x="4828952" y="1073888"/>
            <a:ext cx="4322136" cy="5791200"/>
          </a:xfrm>
          <a:custGeom>
            <a:avLst>
              <a:gd name="A1" fmla="val 0"/>
              <a:gd name="A2" fmla="val 0"/>
              <a:gd name="A3" fmla="val 0"/>
              <a:gd name="A4" fmla="val 0"/>
              <a:gd name="A5" fmla="val 0"/>
              <a:gd name="A6" fmla="val 0"/>
              <a:gd name="A7" fmla="val 0"/>
              <a:gd name="A8" fmla="val 0"/>
            </a:avLst>
            <a:gdLst/>
            <a:ahLst/>
            <a:cxnLst>
              <a:cxn ang="0">
                <a:pos x="0" y="3648"/>
              </a:cxn>
              <a:cxn ang="0">
                <a:pos x="720" y="2016"/>
              </a:cxn>
              <a:cxn ang="0">
                <a:pos x="2736" y="0"/>
              </a:cxn>
              <a:cxn ang="0">
                <a:pos x="2736" y="96"/>
              </a:cxn>
              <a:cxn ang="0">
                <a:pos x="744" y="2038"/>
              </a:cxn>
              <a:cxn ang="0">
                <a:pos x="48" y="3648"/>
              </a:cxn>
              <a:cxn ang="0">
                <a:pos x="0" y="3648"/>
              </a:cxn>
            </a:cxnLst>
            <a:rect l="0" t="0" r="0" b="0"/>
            <a:pathLst>
              <a:path w="2736" h="3648">
                <a:moveTo>
                  <a:pt x="0" y="3648"/>
                </a:moveTo>
                <a:lnTo>
                  <a:pt x="720" y="2016"/>
                </a:lnTo>
                <a:lnTo>
                  <a:pt x="2736" y="672"/>
                </a:lnTo>
                <a:lnTo>
                  <a:pt x="2736" y="720"/>
                </a:lnTo>
                <a:lnTo>
                  <a:pt x="744" y="2038"/>
                </a:lnTo>
                <a:lnTo>
                  <a:pt x="48" y="3648"/>
                </a:lnTo>
                <a:lnTo>
                  <a:pt x="48" y="3648"/>
                </a:lnTo>
                <a:close/>
              </a:path>
            </a:pathLst>
          </a:custGeom>
          <a:noFill/>
          <a:ln w="3175" cap="flat" cmpd="sng" algn="ctr">
            <a:solidFill>
              <a:schemeClr val="accent2">
                <a:alpha val="53000"/>
              </a:schemeClr>
            </a:solid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5" name="Volný tvar 14"/>
          <p:cNvSpPr>
            <a:spLocks/>
          </p:cNvSpPr>
          <p:nvPr/>
        </p:nvSpPr>
        <p:spPr bwMode="auto">
          <a:xfrm>
            <a:off x="373966" y="0"/>
            <a:ext cx="5514536" cy="6615332"/>
          </a:xfrm>
          <a:custGeom>
            <a:avLst>
              <a:gd name="A1" fmla="val 0"/>
              <a:gd name="A2" fmla="val 0"/>
              <a:gd name="A3" fmla="val 0"/>
              <a:gd name="A4" fmla="val 0"/>
              <a:gd name="A5" fmla="val 0"/>
              <a:gd name="A6" fmla="val 0"/>
              <a:gd name="A7" fmla="val 0"/>
              <a:gd name="A8" fmla="val 0"/>
            </a:avLst>
            <a:gdLst/>
            <a:ahLst/>
            <a:cxnLst>
              <a:cxn ang="0">
                <a:pos x="0" y="4080"/>
              </a:cxn>
              <a:cxn ang="0">
                <a:pos x="0" y="4128"/>
              </a:cxn>
              <a:cxn ang="0">
                <a:pos x="3504" y="2640"/>
              </a:cxn>
              <a:cxn ang="0">
                <a:pos x="2880" y="0"/>
              </a:cxn>
              <a:cxn ang="0">
                <a:pos x="2832" y="0"/>
              </a:cxn>
              <a:cxn ang="0">
                <a:pos x="3465" y="2619"/>
              </a:cxn>
              <a:cxn ang="0">
                <a:pos x="0" y="4080"/>
              </a:cxn>
            </a:cxnLst>
            <a:rect l="0" t="0" r="0" b="0"/>
            <a:pathLst>
              <a:path w="3504" h="4128">
                <a:moveTo>
                  <a:pt x="0" y="4080"/>
                </a:moveTo>
                <a:lnTo>
                  <a:pt x="0" y="4128"/>
                </a:lnTo>
                <a:lnTo>
                  <a:pt x="3504" y="2640"/>
                </a:lnTo>
                <a:lnTo>
                  <a:pt x="2880" y="0"/>
                </a:lnTo>
                <a:lnTo>
                  <a:pt x="2832" y="0"/>
                </a:lnTo>
                <a:lnTo>
                  <a:pt x="3465" y="2619"/>
                </a:lnTo>
                <a:lnTo>
                  <a:pt x="0" y="4080"/>
                </a:lnTo>
                <a:close/>
              </a:path>
            </a:pathLst>
          </a:custGeom>
          <a:noFill/>
          <a:ln w="3175" cap="flat" cmpd="sng" algn="ctr">
            <a:solidFill>
              <a:schemeClr val="accent2">
                <a:alpha val="53000"/>
              </a:schemeClr>
            </a:solid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3" name="Volný tvar 12"/>
          <p:cNvSpPr>
            <a:spLocks/>
          </p:cNvSpPr>
          <p:nvPr/>
        </p:nvSpPr>
        <p:spPr bwMode="auto">
          <a:xfrm rot="5236414">
            <a:off x="4462128" y="1483600"/>
            <a:ext cx="4114800" cy="1188720"/>
          </a:xfrm>
          <a:custGeom>
            <a:avLst>
              <a:gd name="A1" fmla="val 0"/>
              <a:gd name="A2" fmla="val 0"/>
              <a:gd name="A3" fmla="val 0"/>
              <a:gd name="A4" fmla="val 0"/>
              <a:gd name="A5" fmla="val 0"/>
              <a:gd name="A6" fmla="val 0"/>
              <a:gd name="A7" fmla="val 0"/>
              <a:gd name="A8" fmla="val 0"/>
            </a:avLst>
            <a:gdLst/>
            <a:ahLst/>
            <a:cxnLst>
              <a:cxn ang="0">
                <a:pos x="0" y="0"/>
              </a:cxn>
              <a:cxn ang="0">
                <a:pos x="3552" y="1344"/>
              </a:cxn>
              <a:cxn ang="0">
                <a:pos x="0" y="48"/>
              </a:cxn>
              <a:cxn ang="0">
                <a:pos x="0" y="0"/>
              </a:cxn>
            </a:cxnLst>
            <a:rect l="0" t="0" r="0" b="0"/>
            <a:pathLst>
              <a:path w="3552" h="1344">
                <a:moveTo>
                  <a:pt x="0" y="0"/>
                </a:moveTo>
                <a:lnTo>
                  <a:pt x="3552" y="1344"/>
                </a:lnTo>
                <a:lnTo>
                  <a:pt x="0" y="48"/>
                </a:lnTo>
                <a:lnTo>
                  <a:pt x="0" y="0"/>
                </a:lnTo>
                <a:close/>
              </a:path>
            </a:pathLst>
          </a:custGeom>
          <a:solidFill>
            <a:schemeClr val="bg2">
              <a:tint val="95000"/>
              <a:satMod val="18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6" name="Volný tvar 15"/>
          <p:cNvSpPr>
            <a:spLocks/>
          </p:cNvSpPr>
          <p:nvPr/>
        </p:nvSpPr>
        <p:spPr bwMode="auto">
          <a:xfrm>
            <a:off x="5943600" y="0"/>
            <a:ext cx="2743200" cy="4267200"/>
          </a:xfrm>
          <a:custGeom>
            <a:avLst>
              <a:gd name="A1" fmla="val 0"/>
              <a:gd name="A2" fmla="val 0"/>
              <a:gd name="A3" fmla="val 0"/>
              <a:gd name="A4" fmla="val 0"/>
              <a:gd name="A5" fmla="val 0"/>
              <a:gd name="A6" fmla="val 0"/>
              <a:gd name="A7" fmla="val 0"/>
              <a:gd name="A8" fmla="val 0"/>
            </a:avLst>
            <a:gdLst/>
            <a:ahLst/>
            <a:cxnLst>
              <a:cxn ang="0">
                <a:pos x="1104" y="0"/>
              </a:cxn>
              <a:cxn ang="0">
                <a:pos x="1728" y="0"/>
              </a:cxn>
              <a:cxn ang="0">
                <a:pos x="0" y="2688"/>
              </a:cxn>
              <a:cxn ang="0">
                <a:pos x="1104" y="0"/>
              </a:cxn>
            </a:cxnLst>
            <a:rect l="0" t="0" r="0" b="0"/>
            <a:pathLst>
              <a:path w="1728" h="2688">
                <a:moveTo>
                  <a:pt x="1104" y="0"/>
                </a:moveTo>
                <a:lnTo>
                  <a:pt x="1728" y="0"/>
                </a:lnTo>
                <a:lnTo>
                  <a:pt x="0" y="2688"/>
                </a:lnTo>
                <a:lnTo>
                  <a:pt x="1104"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7" name="Volný tvar 16"/>
          <p:cNvSpPr>
            <a:spLocks/>
          </p:cNvSpPr>
          <p:nvPr/>
        </p:nvSpPr>
        <p:spPr bwMode="auto">
          <a:xfrm>
            <a:off x="5943600" y="4267200"/>
            <a:ext cx="3200400" cy="1143000"/>
          </a:xfrm>
          <a:custGeom>
            <a:avLst>
              <a:gd name="A1" fmla="val 0"/>
              <a:gd name="A2" fmla="val 0"/>
              <a:gd name="A3" fmla="val 0"/>
              <a:gd name="A4" fmla="val 0"/>
              <a:gd name="A5" fmla="val 0"/>
              <a:gd name="A6" fmla="val 0"/>
              <a:gd name="A7" fmla="val 0"/>
              <a:gd name="A8" fmla="val 0"/>
            </a:avLst>
            <a:gdLst/>
            <a:ahLst/>
            <a:cxnLst>
              <a:cxn ang="0">
                <a:pos x="0" y="0"/>
              </a:cxn>
              <a:cxn ang="0">
                <a:pos x="2016" y="240"/>
              </a:cxn>
              <a:cxn ang="0">
                <a:pos x="2016" y="720"/>
              </a:cxn>
              <a:cxn ang="0">
                <a:pos x="0" y="0"/>
              </a:cxn>
            </a:cxnLst>
            <a:rect l="0" t="0" r="0" b="0"/>
            <a:pathLst>
              <a:path w="2016" h="720">
                <a:moveTo>
                  <a:pt x="0" y="0"/>
                </a:moveTo>
                <a:lnTo>
                  <a:pt x="2016" y="240"/>
                </a:lnTo>
                <a:lnTo>
                  <a:pt x="2016" y="720"/>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8" name="Volný tvar 17"/>
          <p:cNvSpPr>
            <a:spLocks/>
          </p:cNvSpPr>
          <p:nvPr/>
        </p:nvSpPr>
        <p:spPr bwMode="auto">
          <a:xfrm>
            <a:off x="5943600" y="0"/>
            <a:ext cx="1371600" cy="4267200"/>
          </a:xfrm>
          <a:custGeom>
            <a:avLst>
              <a:gd name="A1" fmla="val 0"/>
              <a:gd name="A2" fmla="val 0"/>
              <a:gd name="A3" fmla="val 0"/>
              <a:gd name="A4" fmla="val 0"/>
              <a:gd name="A5" fmla="val 0"/>
              <a:gd name="A6" fmla="val 0"/>
              <a:gd name="A7" fmla="val 0"/>
              <a:gd name="A8" fmla="val 0"/>
            </a:avLst>
            <a:gdLst/>
            <a:ahLst/>
            <a:cxnLst>
              <a:cxn ang="0">
                <a:pos x="864" y="0"/>
              </a:cxn>
              <a:cxn ang="0">
                <a:pos x="0" y="2688"/>
              </a:cxn>
              <a:cxn ang="0">
                <a:pos x="768" y="0"/>
              </a:cxn>
              <a:cxn ang="0">
                <a:pos x="864" y="0"/>
              </a:cxn>
            </a:cxnLst>
            <a:rect l="0" t="0" r="0" b="0"/>
            <a:pathLst>
              <a:path w="864" h="2688">
                <a:moveTo>
                  <a:pt x="864" y="0"/>
                </a:moveTo>
                <a:lnTo>
                  <a:pt x="0" y="2688"/>
                </a:lnTo>
                <a:lnTo>
                  <a:pt x="768" y="0"/>
                </a:lnTo>
                <a:lnTo>
                  <a:pt x="864"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9" name="Volný tvar 18"/>
          <p:cNvSpPr>
            <a:spLocks/>
          </p:cNvSpPr>
          <p:nvPr/>
        </p:nvSpPr>
        <p:spPr bwMode="auto">
          <a:xfrm>
            <a:off x="5948363" y="4246563"/>
            <a:ext cx="2090737" cy="2611437"/>
          </a:xfrm>
          <a:custGeom>
            <a:avLst>
              <a:gd name="A1" fmla="val 0"/>
              <a:gd name="A2" fmla="val 0"/>
              <a:gd name="A3" fmla="val 0"/>
              <a:gd name="A4" fmla="val 0"/>
              <a:gd name="A5" fmla="val 0"/>
              <a:gd name="A6" fmla="val 0"/>
              <a:gd name="A7" fmla="val 0"/>
              <a:gd name="A8" fmla="val 0"/>
            </a:avLst>
            <a:gdLst/>
            <a:ahLst/>
            <a:cxnLst>
              <a:cxn ang="0">
                <a:pos x="1071" y="1645"/>
              </a:cxn>
              <a:cxn ang="0">
                <a:pos x="1317" y="1645"/>
              </a:cxn>
              <a:cxn ang="0">
                <a:pos x="0" y="0"/>
              </a:cxn>
              <a:cxn ang="0">
                <a:pos x="1071" y="1645"/>
              </a:cxn>
            </a:cxnLst>
            <a:rect l="0" t="0" r="0" b="0"/>
            <a:pathLst>
              <a:path w="1317" h="1645">
                <a:moveTo>
                  <a:pt x="1071" y="1645"/>
                </a:moveTo>
                <a:lnTo>
                  <a:pt x="1317" y="1645"/>
                </a:lnTo>
                <a:lnTo>
                  <a:pt x="0" y="0"/>
                </a:lnTo>
                <a:lnTo>
                  <a:pt x="1071" y="1645"/>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0" name="Volný tvar 19"/>
          <p:cNvSpPr>
            <a:spLocks/>
          </p:cNvSpPr>
          <p:nvPr/>
        </p:nvSpPr>
        <p:spPr bwMode="auto">
          <a:xfrm>
            <a:off x="5943600" y="4267200"/>
            <a:ext cx="1600200" cy="2590800"/>
          </a:xfrm>
          <a:custGeom>
            <a:avLst>
              <a:gd name="A1" fmla="val 0"/>
              <a:gd name="A2" fmla="val 0"/>
              <a:gd name="A3" fmla="val 0"/>
              <a:gd name="A4" fmla="val 0"/>
              <a:gd name="A5" fmla="val 0"/>
              <a:gd name="A6" fmla="val 0"/>
              <a:gd name="A7" fmla="val 0"/>
              <a:gd name="A8" fmla="val 0"/>
            </a:avLst>
            <a:gdLst/>
            <a:ahLst/>
            <a:cxnLst>
              <a:cxn ang="0">
                <a:pos x="1008" y="1632"/>
              </a:cxn>
              <a:cxn ang="0">
                <a:pos x="0" y="0"/>
              </a:cxn>
              <a:cxn ang="0">
                <a:pos x="960" y="1632"/>
              </a:cxn>
              <a:cxn ang="0">
                <a:pos x="1008" y="1632"/>
              </a:cxn>
            </a:cxnLst>
            <a:rect l="0" t="0" r="0" b="0"/>
            <a:pathLst>
              <a:path w="1008" h="1632">
                <a:moveTo>
                  <a:pt x="1008" y="1632"/>
                </a:moveTo>
                <a:lnTo>
                  <a:pt x="0" y="0"/>
                </a:lnTo>
                <a:lnTo>
                  <a:pt x="960" y="1632"/>
                </a:lnTo>
                <a:lnTo>
                  <a:pt x="1008"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1" name="Volný tvar 20"/>
          <p:cNvSpPr>
            <a:spLocks/>
          </p:cNvSpPr>
          <p:nvPr/>
        </p:nvSpPr>
        <p:spPr bwMode="auto">
          <a:xfrm>
            <a:off x="5943600" y="1371600"/>
            <a:ext cx="3200400" cy="2895600"/>
          </a:xfrm>
          <a:custGeom>
            <a:avLst>
              <a:gd name="A1" fmla="val 0"/>
              <a:gd name="A2" fmla="val 0"/>
              <a:gd name="A3" fmla="val 0"/>
              <a:gd name="A4" fmla="val 0"/>
              <a:gd name="A5" fmla="val 0"/>
              <a:gd name="A6" fmla="val 0"/>
              <a:gd name="A7" fmla="val 0"/>
              <a:gd name="A8" fmla="val 0"/>
            </a:avLst>
            <a:gdLst/>
            <a:ahLst/>
            <a:cxnLst>
              <a:cxn ang="0">
                <a:pos x="2016" y="0"/>
              </a:cxn>
              <a:cxn ang="0">
                <a:pos x="2016" y="144"/>
              </a:cxn>
              <a:cxn ang="0">
                <a:pos x="0" y="1824"/>
              </a:cxn>
              <a:cxn ang="0">
                <a:pos x="2016" y="0"/>
              </a:cxn>
            </a:cxnLst>
            <a:rect l="0" t="0" r="0" b="0"/>
            <a:pathLst>
              <a:path w="2016" h="1824">
                <a:moveTo>
                  <a:pt x="2016" y="0"/>
                </a:moveTo>
                <a:lnTo>
                  <a:pt x="2016" y="144"/>
                </a:lnTo>
                <a:lnTo>
                  <a:pt x="0" y="1824"/>
                </a:lnTo>
                <a:lnTo>
                  <a:pt x="2016"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2" name="Volný tvar 21"/>
          <p:cNvSpPr>
            <a:spLocks/>
          </p:cNvSpPr>
          <p:nvPr/>
        </p:nvSpPr>
        <p:spPr bwMode="auto">
          <a:xfrm>
            <a:off x="5943600" y="1752600"/>
            <a:ext cx="3200400" cy="2514600"/>
          </a:xfrm>
          <a:custGeom>
            <a:avLst>
              <a:gd name="A1" fmla="val 0"/>
              <a:gd name="A2" fmla="val 0"/>
              <a:gd name="A3" fmla="val 0"/>
              <a:gd name="A4" fmla="val 0"/>
              <a:gd name="A5" fmla="val 0"/>
              <a:gd name="A6" fmla="val 0"/>
              <a:gd name="A7" fmla="val 0"/>
              <a:gd name="A8" fmla="val 0"/>
            </a:avLst>
            <a:gdLst/>
            <a:ahLst/>
            <a:cxnLst>
              <a:cxn ang="0">
                <a:pos x="2016" y="0"/>
              </a:cxn>
              <a:cxn ang="0">
                <a:pos x="0" y="1584"/>
              </a:cxn>
              <a:cxn ang="0">
                <a:pos x="2016" y="48"/>
              </a:cxn>
              <a:cxn ang="0">
                <a:pos x="2016" y="0"/>
              </a:cxn>
            </a:cxnLst>
            <a:rect l="0" t="0" r="0" b="0"/>
            <a:pathLst>
              <a:path w="2016" h="1584">
                <a:moveTo>
                  <a:pt x="2016" y="0"/>
                </a:moveTo>
                <a:lnTo>
                  <a:pt x="0" y="1584"/>
                </a:lnTo>
                <a:lnTo>
                  <a:pt x="2016" y="48"/>
                </a:lnTo>
                <a:lnTo>
                  <a:pt x="2016"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3" name="Volný tvar 22"/>
          <p:cNvSpPr>
            <a:spLocks/>
          </p:cNvSpPr>
          <p:nvPr/>
        </p:nvSpPr>
        <p:spPr bwMode="auto">
          <a:xfrm>
            <a:off x="990600" y="4267200"/>
            <a:ext cx="4953000" cy="2590800"/>
          </a:xfrm>
          <a:custGeom>
            <a:avLst>
              <a:gd name="A1" fmla="val 0"/>
              <a:gd name="A2" fmla="val 0"/>
              <a:gd name="A3" fmla="val 0"/>
              <a:gd name="A4" fmla="val 0"/>
              <a:gd name="A5" fmla="val 0"/>
              <a:gd name="A6" fmla="val 0"/>
              <a:gd name="A7" fmla="val 0"/>
              <a:gd name="A8" fmla="val 0"/>
            </a:avLst>
            <a:gdLst/>
            <a:ahLst/>
            <a:cxnLst>
              <a:cxn ang="0">
                <a:pos x="0" y="1632"/>
              </a:cxn>
              <a:cxn ang="0">
                <a:pos x="3120" y="0"/>
              </a:cxn>
              <a:cxn ang="0">
                <a:pos x="1056" y="1632"/>
              </a:cxn>
              <a:cxn ang="0">
                <a:pos x="0" y="1632"/>
              </a:cxn>
            </a:cxnLst>
            <a:rect l="0" t="0" r="0" b="0"/>
            <a:pathLst>
              <a:path w="3120" h="1632">
                <a:moveTo>
                  <a:pt x="0" y="1632"/>
                </a:moveTo>
                <a:lnTo>
                  <a:pt x="3120" y="0"/>
                </a:lnTo>
                <a:lnTo>
                  <a:pt x="1056" y="1632"/>
                </a:lnTo>
                <a:lnTo>
                  <a:pt x="0"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4" name="Volný tvar 23"/>
          <p:cNvSpPr>
            <a:spLocks/>
          </p:cNvSpPr>
          <p:nvPr/>
        </p:nvSpPr>
        <p:spPr bwMode="auto">
          <a:xfrm>
            <a:off x="533400" y="4267200"/>
            <a:ext cx="5334000" cy="2590800"/>
          </a:xfrm>
          <a:custGeom>
            <a:avLst>
              <a:gd name="A1" fmla="val 0"/>
              <a:gd name="A2" fmla="val 0"/>
              <a:gd name="A3" fmla="val 0"/>
              <a:gd name="A4" fmla="val 0"/>
              <a:gd name="A5" fmla="val 0"/>
              <a:gd name="A6" fmla="val 0"/>
              <a:gd name="A7" fmla="val 0"/>
              <a:gd name="A8" fmla="val 0"/>
            </a:avLst>
            <a:gdLst/>
            <a:ahLst/>
            <a:cxnLst>
              <a:cxn ang="0">
                <a:pos x="0" y="1632"/>
              </a:cxn>
              <a:cxn ang="0">
                <a:pos x="3360" y="0"/>
              </a:cxn>
              <a:cxn ang="0">
                <a:pos x="144" y="1632"/>
              </a:cxn>
              <a:cxn ang="0">
                <a:pos x="0" y="1632"/>
              </a:cxn>
            </a:cxnLst>
            <a:rect l="0" t="0" r="0" b="0"/>
            <a:pathLst>
              <a:path w="3360" h="1632">
                <a:moveTo>
                  <a:pt x="0" y="1632"/>
                </a:moveTo>
                <a:lnTo>
                  <a:pt x="3360" y="0"/>
                </a:lnTo>
                <a:lnTo>
                  <a:pt x="144" y="1632"/>
                </a:lnTo>
                <a:lnTo>
                  <a:pt x="0"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5" name="Volný tvar 24"/>
          <p:cNvSpPr>
            <a:spLocks/>
          </p:cNvSpPr>
          <p:nvPr/>
        </p:nvSpPr>
        <p:spPr bwMode="auto">
          <a:xfrm>
            <a:off x="366824" y="2438400"/>
            <a:ext cx="5638800" cy="1828800"/>
          </a:xfrm>
          <a:custGeom>
            <a:avLst>
              <a:gd name="A1" fmla="val 0"/>
              <a:gd name="A2" fmla="val 0"/>
              <a:gd name="A3" fmla="val 0"/>
              <a:gd name="A4" fmla="val 0"/>
              <a:gd name="A5" fmla="val 0"/>
              <a:gd name="A6" fmla="val 0"/>
              <a:gd name="A7" fmla="val 0"/>
              <a:gd name="A8" fmla="val 0"/>
            </a:avLst>
            <a:gdLst/>
            <a:ahLst/>
            <a:cxnLst>
              <a:cxn ang="0">
                <a:pos x="0" y="0"/>
              </a:cxn>
              <a:cxn ang="0">
                <a:pos x="3552" y="1152"/>
              </a:cxn>
              <a:cxn ang="0">
                <a:pos x="0" y="384"/>
              </a:cxn>
              <a:cxn ang="0">
                <a:pos x="0" y="0"/>
              </a:cxn>
            </a:cxnLst>
            <a:rect l="0" t="0" r="0" b="0"/>
            <a:pathLst>
              <a:path w="3552" h="1152">
                <a:moveTo>
                  <a:pt x="0" y="0"/>
                </a:moveTo>
                <a:lnTo>
                  <a:pt x="3504" y="1152"/>
                </a:lnTo>
                <a:lnTo>
                  <a:pt x="0" y="384"/>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6" name="Volný tvar 25"/>
          <p:cNvSpPr>
            <a:spLocks/>
          </p:cNvSpPr>
          <p:nvPr/>
        </p:nvSpPr>
        <p:spPr bwMode="auto">
          <a:xfrm>
            <a:off x="366824" y="2133600"/>
            <a:ext cx="5638800" cy="2133600"/>
          </a:xfrm>
          <a:custGeom>
            <a:avLst>
              <a:gd name="A1" fmla="val 0"/>
              <a:gd name="A2" fmla="val 0"/>
              <a:gd name="A3" fmla="val 0"/>
              <a:gd name="A4" fmla="val 0"/>
              <a:gd name="A5" fmla="val 0"/>
              <a:gd name="A6" fmla="val 0"/>
              <a:gd name="A7" fmla="val 0"/>
              <a:gd name="A8" fmla="val 0"/>
            </a:avLst>
            <a:gdLst/>
            <a:ahLst/>
            <a:cxnLst>
              <a:cxn ang="0">
                <a:pos x="0" y="0"/>
              </a:cxn>
              <a:cxn ang="0">
                <a:pos x="3552" y="1344"/>
              </a:cxn>
              <a:cxn ang="0">
                <a:pos x="0" y="48"/>
              </a:cxn>
              <a:cxn ang="0">
                <a:pos x="0" y="0"/>
              </a:cxn>
            </a:cxnLst>
            <a:rect l="0" t="0" r="0" b="0"/>
            <a:pathLst>
              <a:path w="3552" h="1344">
                <a:moveTo>
                  <a:pt x="0" y="0"/>
                </a:moveTo>
                <a:lnTo>
                  <a:pt x="3552" y="1344"/>
                </a:lnTo>
                <a:lnTo>
                  <a:pt x="0" y="48"/>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7" name="Volný tvar 26"/>
          <p:cNvSpPr>
            <a:spLocks/>
          </p:cNvSpPr>
          <p:nvPr/>
        </p:nvSpPr>
        <p:spPr bwMode="auto">
          <a:xfrm>
            <a:off x="4572000" y="4267200"/>
            <a:ext cx="1371600" cy="2590800"/>
          </a:xfrm>
          <a:custGeom>
            <a:avLst>
              <a:gd name="A1" fmla="val 0"/>
              <a:gd name="A2" fmla="val 0"/>
              <a:gd name="A3" fmla="val 0"/>
              <a:gd name="A4" fmla="val 0"/>
              <a:gd name="A5" fmla="val 0"/>
              <a:gd name="A6" fmla="val 0"/>
              <a:gd name="A7" fmla="val 0"/>
              <a:gd name="A8" fmla="val 0"/>
            </a:avLst>
            <a:gdLst/>
            <a:ahLst/>
            <a:cxnLst>
              <a:cxn ang="0">
                <a:pos x="0" y="1632"/>
              </a:cxn>
              <a:cxn ang="0">
                <a:pos x="96" y="1632"/>
              </a:cxn>
              <a:cxn ang="0">
                <a:pos x="864" y="0"/>
              </a:cxn>
              <a:cxn ang="0">
                <a:pos x="0" y="1632"/>
              </a:cxn>
            </a:cxnLst>
            <a:rect l="0" t="0" r="0" b="0"/>
            <a:pathLst>
              <a:path w="864" h="1632">
                <a:moveTo>
                  <a:pt x="0" y="1632"/>
                </a:moveTo>
                <a:lnTo>
                  <a:pt x="96" y="1632"/>
                </a:lnTo>
                <a:lnTo>
                  <a:pt x="864" y="0"/>
                </a:lnTo>
                <a:lnTo>
                  <a:pt x="0" y="1632"/>
                </a:lnTo>
                <a:close/>
              </a:path>
            </a:pathLst>
          </a:custGeom>
          <a:solidFill>
            <a:schemeClr val="bg2">
              <a:tint val="95000"/>
              <a:satMod val="18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3" name="Zástupný symbol pro text 2"/>
          <p:cNvSpPr>
            <a:spLocks noGrp="1"/>
          </p:cNvSpPr>
          <p:nvPr>
            <p:ph type="body" idx="1"/>
          </p:nvPr>
        </p:nvSpPr>
        <p:spPr>
          <a:xfrm>
            <a:off x="706902" y="1351672"/>
            <a:ext cx="5718048" cy="977486"/>
          </a:xfrm>
        </p:spPr>
        <p:txBody>
          <a:bodyPr lIns="82296" tIns="45720" bIns="0" anchor="t"/>
          <a:lstStyle>
            <a:lvl1pPr marL="54864" indent="0">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cs-CZ" smtClean="0"/>
              <a:t>Klepnutím lze upravit styly předlohy textu.</a:t>
            </a:r>
          </a:p>
        </p:txBody>
      </p:sp>
      <p:sp>
        <p:nvSpPr>
          <p:cNvPr id="4" name="Zástupný symbol pro datum 3"/>
          <p:cNvSpPr>
            <a:spLocks noGrp="1"/>
          </p:cNvSpPr>
          <p:nvPr>
            <p:ph type="dt" sz="half" idx="10"/>
          </p:nvPr>
        </p:nvSpPr>
        <p:spPr/>
        <p:txBody>
          <a:bodyPr/>
          <a:lstStyle>
            <a:extLst/>
          </a:lstStyle>
          <a:p>
            <a:fld id="{40F0FB1C-7396-4973-B559-8250AF4FB715}" type="datetimeFigureOut">
              <a:rPr lang="cs-CZ" smtClean="0"/>
              <a:pPr/>
              <a:t>13.02.2018</a:t>
            </a:fld>
            <a:endParaRPr lang="cs-CZ"/>
          </a:p>
        </p:txBody>
      </p:sp>
      <p:sp>
        <p:nvSpPr>
          <p:cNvPr id="5" name="Zástupný symbol pro zápatí 4"/>
          <p:cNvSpPr>
            <a:spLocks noGrp="1"/>
          </p:cNvSpPr>
          <p:nvPr>
            <p:ph type="ftr" sz="quarter" idx="11"/>
          </p:nvPr>
        </p:nvSpPr>
        <p:spPr/>
        <p:txBody>
          <a:bodyPr/>
          <a:lstStyle>
            <a:extLst/>
          </a:lstStyle>
          <a:p>
            <a:endParaRPr lang="cs-CZ"/>
          </a:p>
        </p:txBody>
      </p:sp>
      <p:sp>
        <p:nvSpPr>
          <p:cNvPr id="6" name="Zástupný symbol pro číslo snímku 5"/>
          <p:cNvSpPr>
            <a:spLocks noGrp="1"/>
          </p:cNvSpPr>
          <p:nvPr>
            <p:ph type="sldNum" sz="quarter" idx="12"/>
          </p:nvPr>
        </p:nvSpPr>
        <p:spPr/>
        <p:txBody>
          <a:bodyPr/>
          <a:lstStyle>
            <a:extLst/>
          </a:lstStyle>
          <a:p>
            <a:fld id="{DC5966D6-A235-478E-A0E4-0E611EB1684D}" type="slidenum">
              <a:rPr lang="cs-CZ" smtClean="0"/>
              <a:pPr/>
              <a:t>‹#›</a:t>
            </a:fld>
            <a:endParaRPr lang="cs-CZ"/>
          </a:p>
        </p:txBody>
      </p:sp>
      <p:sp>
        <p:nvSpPr>
          <p:cNvPr id="7" name="Obdélník 6"/>
          <p:cNvSpPr/>
          <p:nvPr/>
        </p:nvSpPr>
        <p:spPr>
          <a:xfrm>
            <a:off x="363160" y="402264"/>
            <a:ext cx="8503920" cy="886265"/>
          </a:xfrm>
          <a:prstGeom prst="rect">
            <a:avLst/>
          </a:prstGeom>
          <a:solidFill>
            <a:schemeClr val="bg2">
              <a:tint val="95000"/>
              <a:satMod val="180000"/>
              <a:alpha val="4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Nadpis 1"/>
          <p:cNvSpPr>
            <a:spLocks noGrp="1"/>
          </p:cNvSpPr>
          <p:nvPr>
            <p:ph type="title"/>
          </p:nvPr>
        </p:nvSpPr>
        <p:spPr>
          <a:xfrm>
            <a:off x="706902" y="512064"/>
            <a:ext cx="8156448" cy="777240"/>
          </a:xfrm>
        </p:spPr>
        <p:txBody>
          <a:bodyPr tIns="64008"/>
          <a:lstStyle>
            <a:lvl1pPr algn="l">
              <a:buNone/>
              <a:defRPr sz="3800" b="0" cap="none" spc="-150" baseline="0"/>
            </a:lvl1pPr>
            <a:extLst/>
          </a:lstStyle>
          <a:p>
            <a:r>
              <a:rPr kumimoji="0" lang="cs-CZ" smtClean="0"/>
              <a:t>Klepnutím lze upravit styl předlohy nadpisů.</a:t>
            </a:r>
            <a:endParaRPr kumimoji="0" lang="en-US"/>
          </a:p>
        </p:txBody>
      </p:sp>
      <p:sp>
        <p:nvSpPr>
          <p:cNvPr id="8" name="Obdélník 7"/>
          <p:cNvSpPr/>
          <p:nvPr/>
        </p:nvSpPr>
        <p:spPr>
          <a:xfrm flipH="1">
            <a:off x="371538" y="680477"/>
            <a:ext cx="27432"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9" name="Obdélník 8"/>
          <p:cNvSpPr/>
          <p:nvPr/>
        </p:nvSpPr>
        <p:spPr>
          <a:xfrm flipH="1">
            <a:off x="411109" y="680477"/>
            <a:ext cx="27432"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0" name="Obdélník 9"/>
          <p:cNvSpPr/>
          <p:nvPr/>
        </p:nvSpPr>
        <p:spPr>
          <a:xfrm flipH="1">
            <a:off x="448450" y="680477"/>
            <a:ext cx="9144"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Obdélník 10"/>
          <p:cNvSpPr/>
          <p:nvPr/>
        </p:nvSpPr>
        <p:spPr>
          <a:xfrm flipH="1">
            <a:off x="476702" y="680477"/>
            <a:ext cx="9144"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2" name="Obdélník 11"/>
          <p:cNvSpPr/>
          <p:nvPr/>
        </p:nvSpPr>
        <p:spPr>
          <a:xfrm>
            <a:off x="500478" y="680477"/>
            <a:ext cx="36576"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a:xfrm>
            <a:off x="457200" y="512064"/>
            <a:ext cx="8229600" cy="914400"/>
          </a:xfrm>
        </p:spPr>
        <p:txBody>
          <a:bodyPr/>
          <a:lstStyle>
            <a:extLst/>
          </a:lstStyle>
          <a:p>
            <a:r>
              <a:rPr kumimoji="0" lang="cs-CZ" smtClean="0"/>
              <a:t>Klepnutím lze upravit styl předlohy nadpisů.</a:t>
            </a:r>
            <a:endParaRPr kumimoji="0" lang="en-US"/>
          </a:p>
        </p:txBody>
      </p:sp>
      <p:sp>
        <p:nvSpPr>
          <p:cNvPr id="3" name="Zástupný symbol pro obsah 2"/>
          <p:cNvSpPr>
            <a:spLocks noGrp="1"/>
          </p:cNvSpPr>
          <p:nvPr>
            <p:ph sz="half" idx="1"/>
          </p:nvPr>
        </p:nvSpPr>
        <p:spPr>
          <a:xfrm>
            <a:off x="464344" y="1770501"/>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obsah 3"/>
          <p:cNvSpPr>
            <a:spLocks noGrp="1"/>
          </p:cNvSpPr>
          <p:nvPr>
            <p:ph sz="half" idx="2"/>
          </p:nvPr>
        </p:nvSpPr>
        <p:spPr>
          <a:xfrm>
            <a:off x="4655344" y="1770501"/>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5" name="Zástupný symbol pro datum 4"/>
          <p:cNvSpPr>
            <a:spLocks noGrp="1"/>
          </p:cNvSpPr>
          <p:nvPr>
            <p:ph type="dt" sz="half" idx="10"/>
          </p:nvPr>
        </p:nvSpPr>
        <p:spPr/>
        <p:txBody>
          <a:bodyPr/>
          <a:lstStyle>
            <a:extLst/>
          </a:lstStyle>
          <a:p>
            <a:fld id="{40F0FB1C-7396-4973-B559-8250AF4FB715}" type="datetimeFigureOut">
              <a:rPr lang="cs-CZ" smtClean="0"/>
              <a:pPr/>
              <a:t>13.02.2018</a:t>
            </a:fld>
            <a:endParaRPr lang="cs-CZ"/>
          </a:p>
        </p:txBody>
      </p:sp>
      <p:sp>
        <p:nvSpPr>
          <p:cNvPr id="6" name="Zástupný symbol pro zápatí 5"/>
          <p:cNvSpPr>
            <a:spLocks noGrp="1"/>
          </p:cNvSpPr>
          <p:nvPr>
            <p:ph type="ftr" sz="quarter" idx="11"/>
          </p:nvPr>
        </p:nvSpPr>
        <p:spPr/>
        <p:txBody>
          <a:bodyPr/>
          <a:lstStyle>
            <a:extLst/>
          </a:lstStyle>
          <a:p>
            <a:endParaRPr lang="cs-CZ"/>
          </a:p>
        </p:txBody>
      </p:sp>
      <p:sp>
        <p:nvSpPr>
          <p:cNvPr id="7" name="Zástupný symbol pro číslo snímku 6"/>
          <p:cNvSpPr>
            <a:spLocks noGrp="1"/>
          </p:cNvSpPr>
          <p:nvPr>
            <p:ph type="sldNum" sz="quarter" idx="12"/>
          </p:nvPr>
        </p:nvSpPr>
        <p:spPr/>
        <p:txBody>
          <a:bodyPr/>
          <a:lstStyle>
            <a:extLst/>
          </a:lstStyle>
          <a:p>
            <a:fld id="{DC5966D6-A235-478E-A0E4-0E611EB1684D}" type="slidenum">
              <a:rPr lang="cs-CZ" smtClean="0"/>
              <a:pPr/>
              <a:t>‹#›</a:t>
            </a:fld>
            <a:endParaRPr lang="cs-CZ"/>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Porovnání">
    <p:spTree>
      <p:nvGrpSpPr>
        <p:cNvPr id="1" name=""/>
        <p:cNvGrpSpPr/>
        <p:nvPr/>
      </p:nvGrpSpPr>
      <p:grpSpPr>
        <a:xfrm>
          <a:off x="0" y="0"/>
          <a:ext cx="0" cy="0"/>
          <a:chOff x="0" y="0"/>
          <a:chExt cx="0" cy="0"/>
        </a:xfrm>
      </p:grpSpPr>
      <p:sp>
        <p:nvSpPr>
          <p:cNvPr id="25" name="Obdélník 24"/>
          <p:cNvSpPr/>
          <p:nvPr/>
        </p:nvSpPr>
        <p:spPr>
          <a:xfrm>
            <a:off x="0" y="402265"/>
            <a:ext cx="8867080" cy="886265"/>
          </a:xfrm>
          <a:prstGeom prst="rect">
            <a:avLst/>
          </a:prstGeom>
          <a:solidFill>
            <a:schemeClr val="bg2">
              <a:tint val="95000"/>
              <a:satMod val="180000"/>
              <a:alpha val="4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Nadpis 1"/>
          <p:cNvSpPr>
            <a:spLocks noGrp="1"/>
          </p:cNvSpPr>
          <p:nvPr>
            <p:ph type="title"/>
          </p:nvPr>
        </p:nvSpPr>
        <p:spPr>
          <a:xfrm>
            <a:off x="504824" y="512064"/>
            <a:ext cx="7772400" cy="914400"/>
          </a:xfrm>
        </p:spPr>
        <p:txBody>
          <a:bodyPr anchor="t"/>
          <a:lstStyle>
            <a:lvl1pPr>
              <a:defRPr sz="4000"/>
            </a:lvl1pPr>
            <a:extLst/>
          </a:lstStyle>
          <a:p>
            <a:r>
              <a:rPr kumimoji="0" lang="cs-CZ" smtClean="0"/>
              <a:t>Klepnutím lze upravit styl předlohy nadpisů.</a:t>
            </a:r>
            <a:endParaRPr kumimoji="0" lang="en-US"/>
          </a:p>
        </p:txBody>
      </p:sp>
      <p:sp>
        <p:nvSpPr>
          <p:cNvPr id="3" name="Zástupný symbol pro text 2"/>
          <p:cNvSpPr>
            <a:spLocks noGrp="1"/>
          </p:cNvSpPr>
          <p:nvPr>
            <p:ph type="body" idx="1"/>
          </p:nvPr>
        </p:nvSpPr>
        <p:spPr>
          <a:xfrm>
            <a:off x="457200" y="1809750"/>
            <a:ext cx="4040188" cy="639762"/>
          </a:xfrm>
        </p:spPr>
        <p:txBody>
          <a:bodyPr anchor="ctr"/>
          <a:lstStyle>
            <a:lvl1pPr marL="73152" indent="0" algn="l">
              <a:buNone/>
              <a:defRPr sz="2400" b="1">
                <a:solidFill>
                  <a:schemeClr val="accent2"/>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cs-CZ" smtClean="0"/>
              <a:t>Klepnutím lze upravit styly předlohy textu.</a:t>
            </a:r>
          </a:p>
        </p:txBody>
      </p:sp>
      <p:sp>
        <p:nvSpPr>
          <p:cNvPr id="4" name="Zástupný symbol pro text 3"/>
          <p:cNvSpPr>
            <a:spLocks noGrp="1"/>
          </p:cNvSpPr>
          <p:nvPr>
            <p:ph type="body" sz="half" idx="3"/>
          </p:nvPr>
        </p:nvSpPr>
        <p:spPr>
          <a:xfrm>
            <a:off x="4645025" y="1809750"/>
            <a:ext cx="4041775" cy="639762"/>
          </a:xfrm>
        </p:spPr>
        <p:txBody>
          <a:bodyPr anchor="ctr"/>
          <a:lstStyle>
            <a:lvl1pPr marL="73152" indent="0">
              <a:buNone/>
              <a:defRPr sz="2400" b="1">
                <a:solidFill>
                  <a:schemeClr val="accent2"/>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cs-CZ" smtClean="0"/>
              <a:t>Klepnutím lze upravit styly předlohy textu.</a:t>
            </a:r>
          </a:p>
        </p:txBody>
      </p:sp>
      <p:sp>
        <p:nvSpPr>
          <p:cNvPr id="5" name="Zástupný symbol pro obsah 4"/>
          <p:cNvSpPr>
            <a:spLocks noGrp="1"/>
          </p:cNvSpPr>
          <p:nvPr>
            <p:ph sz="quarter" idx="2"/>
          </p:nvPr>
        </p:nvSpPr>
        <p:spPr>
          <a:xfrm>
            <a:off x="457200" y="2459037"/>
            <a:ext cx="4040188" cy="3959352"/>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6" name="Zástupný symbol pro obsah 5"/>
          <p:cNvSpPr>
            <a:spLocks noGrp="1"/>
          </p:cNvSpPr>
          <p:nvPr>
            <p:ph sz="quarter" idx="4"/>
          </p:nvPr>
        </p:nvSpPr>
        <p:spPr>
          <a:xfrm>
            <a:off x="4645025" y="2459037"/>
            <a:ext cx="4041775" cy="3959352"/>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7" name="Zástupný symbol pro datum 6"/>
          <p:cNvSpPr>
            <a:spLocks noGrp="1"/>
          </p:cNvSpPr>
          <p:nvPr>
            <p:ph type="dt" sz="half" idx="10"/>
          </p:nvPr>
        </p:nvSpPr>
        <p:spPr/>
        <p:txBody>
          <a:bodyPr/>
          <a:lstStyle>
            <a:extLst/>
          </a:lstStyle>
          <a:p>
            <a:fld id="{40F0FB1C-7396-4973-B559-8250AF4FB715}" type="datetimeFigureOut">
              <a:rPr lang="cs-CZ" smtClean="0"/>
              <a:pPr/>
              <a:t>13.02.2018</a:t>
            </a:fld>
            <a:endParaRPr lang="cs-CZ"/>
          </a:p>
        </p:txBody>
      </p:sp>
      <p:sp>
        <p:nvSpPr>
          <p:cNvPr id="8" name="Zástupný symbol pro zápatí 7"/>
          <p:cNvSpPr>
            <a:spLocks noGrp="1"/>
          </p:cNvSpPr>
          <p:nvPr>
            <p:ph type="ftr" sz="quarter" idx="11"/>
          </p:nvPr>
        </p:nvSpPr>
        <p:spPr/>
        <p:txBody>
          <a:bodyPr/>
          <a:lstStyle>
            <a:extLst/>
          </a:lstStyle>
          <a:p>
            <a:endParaRPr lang="cs-CZ"/>
          </a:p>
        </p:txBody>
      </p:sp>
      <p:sp>
        <p:nvSpPr>
          <p:cNvPr id="9" name="Zástupný symbol pro číslo snímku 8"/>
          <p:cNvSpPr>
            <a:spLocks noGrp="1"/>
          </p:cNvSpPr>
          <p:nvPr>
            <p:ph type="sldNum" sz="quarter" idx="12"/>
          </p:nvPr>
        </p:nvSpPr>
        <p:spPr/>
        <p:txBody>
          <a:bodyPr/>
          <a:lstStyle>
            <a:extLst/>
          </a:lstStyle>
          <a:p>
            <a:fld id="{DC5966D6-A235-478E-A0E4-0E611EB1684D}" type="slidenum">
              <a:rPr lang="cs-CZ" smtClean="0"/>
              <a:pPr/>
              <a:t>‹#›</a:t>
            </a:fld>
            <a:endParaRPr lang="cs-CZ"/>
          </a:p>
        </p:txBody>
      </p:sp>
      <p:sp>
        <p:nvSpPr>
          <p:cNvPr id="16" name="Obdélník 15"/>
          <p:cNvSpPr/>
          <p:nvPr/>
        </p:nvSpPr>
        <p:spPr>
          <a:xfrm>
            <a:off x="87790" y="680477"/>
            <a:ext cx="45720"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7" name="Obdélník 16"/>
          <p:cNvSpPr/>
          <p:nvPr/>
        </p:nvSpPr>
        <p:spPr>
          <a:xfrm>
            <a:off x="47305" y="680477"/>
            <a:ext cx="27432"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8" name="Obdélník 17"/>
          <p:cNvSpPr/>
          <p:nvPr/>
        </p:nvSpPr>
        <p:spPr>
          <a:xfrm>
            <a:off x="28252" y="680477"/>
            <a:ext cx="9144"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9" name="Obdélník 18"/>
          <p:cNvSpPr/>
          <p:nvPr/>
        </p:nvSpPr>
        <p:spPr>
          <a:xfrm>
            <a:off x="0" y="680477"/>
            <a:ext cx="9144"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0" name="Obdélník 19"/>
          <p:cNvSpPr/>
          <p:nvPr/>
        </p:nvSpPr>
        <p:spPr>
          <a:xfrm flipH="1">
            <a:off x="149770" y="680477"/>
            <a:ext cx="27432"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1" name="Obdélník 20"/>
          <p:cNvSpPr/>
          <p:nvPr/>
        </p:nvSpPr>
        <p:spPr>
          <a:xfrm flipH="1">
            <a:off x="189341" y="680477"/>
            <a:ext cx="27432"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2" name="Obdélník 21"/>
          <p:cNvSpPr/>
          <p:nvPr/>
        </p:nvSpPr>
        <p:spPr>
          <a:xfrm flipH="1">
            <a:off x="226682" y="680477"/>
            <a:ext cx="9144"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9" name="Obdélník 28"/>
          <p:cNvSpPr/>
          <p:nvPr/>
        </p:nvSpPr>
        <p:spPr>
          <a:xfrm flipH="1">
            <a:off x="254934" y="680477"/>
            <a:ext cx="9144"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30" name="Obdélník 29"/>
          <p:cNvSpPr/>
          <p:nvPr/>
        </p:nvSpPr>
        <p:spPr>
          <a:xfrm>
            <a:off x="278710" y="680477"/>
            <a:ext cx="36576"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a:xfrm>
            <a:off x="914400" y="512064"/>
            <a:ext cx="7772400" cy="914400"/>
          </a:xfrm>
        </p:spPr>
        <p:txBody>
          <a:bodyPr/>
          <a:lstStyle>
            <a:lvl1pPr>
              <a:defRPr sz="4000" cap="none" baseline="0"/>
            </a:lvl1pPr>
            <a:extLst/>
          </a:lstStyle>
          <a:p>
            <a:r>
              <a:rPr kumimoji="0" lang="cs-CZ" smtClean="0"/>
              <a:t>Klepnutím lze upravit styl předlohy nadpisů.</a:t>
            </a:r>
            <a:endParaRPr kumimoji="0" lang="en-US"/>
          </a:p>
        </p:txBody>
      </p:sp>
      <p:sp>
        <p:nvSpPr>
          <p:cNvPr id="3" name="Zástupný symbol pro datum 2"/>
          <p:cNvSpPr>
            <a:spLocks noGrp="1"/>
          </p:cNvSpPr>
          <p:nvPr>
            <p:ph type="dt" sz="half" idx="10"/>
          </p:nvPr>
        </p:nvSpPr>
        <p:spPr/>
        <p:txBody>
          <a:bodyPr/>
          <a:lstStyle>
            <a:extLst/>
          </a:lstStyle>
          <a:p>
            <a:fld id="{40F0FB1C-7396-4973-B559-8250AF4FB715}" type="datetimeFigureOut">
              <a:rPr lang="cs-CZ" smtClean="0"/>
              <a:pPr/>
              <a:t>13.02.2018</a:t>
            </a:fld>
            <a:endParaRPr lang="cs-CZ"/>
          </a:p>
        </p:txBody>
      </p:sp>
      <p:sp>
        <p:nvSpPr>
          <p:cNvPr id="4" name="Zástupný symbol pro zápatí 3"/>
          <p:cNvSpPr>
            <a:spLocks noGrp="1"/>
          </p:cNvSpPr>
          <p:nvPr>
            <p:ph type="ftr" sz="quarter" idx="11"/>
          </p:nvPr>
        </p:nvSpPr>
        <p:spPr/>
        <p:txBody>
          <a:bodyPr/>
          <a:lstStyle>
            <a:extLst/>
          </a:lstStyle>
          <a:p>
            <a:endParaRPr lang="cs-CZ"/>
          </a:p>
        </p:txBody>
      </p:sp>
      <p:sp>
        <p:nvSpPr>
          <p:cNvPr id="5" name="Zástupný symbol pro číslo snímku 4"/>
          <p:cNvSpPr>
            <a:spLocks noGrp="1"/>
          </p:cNvSpPr>
          <p:nvPr>
            <p:ph type="sldNum" sz="quarter" idx="12"/>
          </p:nvPr>
        </p:nvSpPr>
        <p:spPr/>
        <p:txBody>
          <a:bodyPr/>
          <a:lstStyle>
            <a:extLst/>
          </a:lstStyle>
          <a:p>
            <a:fld id="{DC5966D6-A235-478E-A0E4-0E611EB1684D}" type="slidenum">
              <a:rPr lang="cs-CZ" smtClean="0"/>
              <a:pPr/>
              <a:t>‹#›</a:t>
            </a:fld>
            <a:endParaRPr lang="cs-CZ"/>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extLst/>
          </a:lstStyle>
          <a:p>
            <a:fld id="{40F0FB1C-7396-4973-B559-8250AF4FB715}" type="datetimeFigureOut">
              <a:rPr lang="cs-CZ" smtClean="0"/>
              <a:pPr/>
              <a:t>13.02.2018</a:t>
            </a:fld>
            <a:endParaRPr lang="cs-CZ"/>
          </a:p>
        </p:txBody>
      </p:sp>
      <p:sp>
        <p:nvSpPr>
          <p:cNvPr id="3" name="Zástupný symbol pro zápatí 2"/>
          <p:cNvSpPr>
            <a:spLocks noGrp="1"/>
          </p:cNvSpPr>
          <p:nvPr>
            <p:ph type="ftr" sz="quarter" idx="11"/>
          </p:nvPr>
        </p:nvSpPr>
        <p:spPr/>
        <p:txBody>
          <a:bodyPr/>
          <a:lstStyle>
            <a:extLst/>
          </a:lstStyle>
          <a:p>
            <a:endParaRPr lang="cs-CZ"/>
          </a:p>
        </p:txBody>
      </p:sp>
      <p:sp>
        <p:nvSpPr>
          <p:cNvPr id="4" name="Zástupný symbol pro číslo snímku 3"/>
          <p:cNvSpPr>
            <a:spLocks noGrp="1"/>
          </p:cNvSpPr>
          <p:nvPr>
            <p:ph type="sldNum" sz="quarter" idx="12"/>
          </p:nvPr>
        </p:nvSpPr>
        <p:spPr/>
        <p:txBody>
          <a:bodyPr/>
          <a:lstStyle>
            <a:extLst/>
          </a:lstStyle>
          <a:p>
            <a:fld id="{DC5966D6-A235-478E-A0E4-0E611EB1684D}" type="slidenum">
              <a:rPr lang="cs-CZ" smtClean="0"/>
              <a:pPr/>
              <a:t>‹#›</a:t>
            </a:fld>
            <a:endParaRPr lang="cs-CZ"/>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685800" y="273050"/>
            <a:ext cx="8229600" cy="1162050"/>
          </a:xfrm>
        </p:spPr>
        <p:txBody>
          <a:bodyPr anchor="ctr"/>
          <a:lstStyle>
            <a:lvl1pPr algn="l">
              <a:buNone/>
              <a:defRPr sz="3600" b="0"/>
            </a:lvl1pPr>
            <a:extLst/>
          </a:lstStyle>
          <a:p>
            <a:r>
              <a:rPr kumimoji="0" lang="cs-CZ" smtClean="0"/>
              <a:t>Klepnutím lze upravit styl předlohy nadpisů.</a:t>
            </a:r>
            <a:endParaRPr kumimoji="0" lang="en-US"/>
          </a:p>
        </p:txBody>
      </p:sp>
      <p:sp>
        <p:nvSpPr>
          <p:cNvPr id="3" name="Zástupný symbol pro text 2"/>
          <p:cNvSpPr>
            <a:spLocks noGrp="1"/>
          </p:cNvSpPr>
          <p:nvPr>
            <p:ph type="body" idx="2"/>
          </p:nvPr>
        </p:nvSpPr>
        <p:spPr>
          <a:xfrm>
            <a:off x="685800" y="1435100"/>
            <a:ext cx="2514600" cy="4572000"/>
          </a:xfrm>
        </p:spPr>
        <p:txBody>
          <a:bodyPr/>
          <a:lstStyle>
            <a:lvl1pPr marL="54864" indent="0">
              <a:buNone/>
              <a:defRPr sz="1800"/>
            </a:lvl1pPr>
            <a:lvl2pPr>
              <a:buNone/>
              <a:defRPr sz="1200"/>
            </a:lvl2pPr>
            <a:lvl3pPr>
              <a:buNone/>
              <a:defRPr sz="1000"/>
            </a:lvl3pPr>
            <a:lvl4pPr>
              <a:buNone/>
              <a:defRPr sz="900"/>
            </a:lvl4pPr>
            <a:lvl5pPr>
              <a:buNone/>
              <a:defRPr sz="900"/>
            </a:lvl5pPr>
            <a:extLst/>
          </a:lstStyle>
          <a:p>
            <a:pPr lvl="0" eaLnBrk="1" latinLnBrk="0" hangingPunct="1"/>
            <a:r>
              <a:rPr kumimoji="0" lang="cs-CZ" smtClean="0"/>
              <a:t>Klepnutím lze upravit styly předlohy textu.</a:t>
            </a:r>
          </a:p>
        </p:txBody>
      </p:sp>
      <p:sp>
        <p:nvSpPr>
          <p:cNvPr id="4" name="Zástupný symbol pro obsah 3"/>
          <p:cNvSpPr>
            <a:spLocks noGrp="1"/>
          </p:cNvSpPr>
          <p:nvPr>
            <p:ph sz="half" idx="1"/>
          </p:nvPr>
        </p:nvSpPr>
        <p:spPr>
          <a:xfrm>
            <a:off x="3429000" y="1435100"/>
            <a:ext cx="5486400"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5" name="Zástupný symbol pro datum 4"/>
          <p:cNvSpPr>
            <a:spLocks noGrp="1"/>
          </p:cNvSpPr>
          <p:nvPr>
            <p:ph type="dt" sz="half" idx="10"/>
          </p:nvPr>
        </p:nvSpPr>
        <p:spPr/>
        <p:txBody>
          <a:bodyPr/>
          <a:lstStyle>
            <a:extLst/>
          </a:lstStyle>
          <a:p>
            <a:fld id="{40F0FB1C-7396-4973-B559-8250AF4FB715}" type="datetimeFigureOut">
              <a:rPr lang="cs-CZ" smtClean="0"/>
              <a:pPr/>
              <a:t>13.02.2018</a:t>
            </a:fld>
            <a:endParaRPr lang="cs-CZ"/>
          </a:p>
        </p:txBody>
      </p:sp>
      <p:sp>
        <p:nvSpPr>
          <p:cNvPr id="6" name="Zástupný symbol pro zápatí 5"/>
          <p:cNvSpPr>
            <a:spLocks noGrp="1"/>
          </p:cNvSpPr>
          <p:nvPr>
            <p:ph type="ftr" sz="quarter" idx="11"/>
          </p:nvPr>
        </p:nvSpPr>
        <p:spPr/>
        <p:txBody>
          <a:bodyPr/>
          <a:lstStyle>
            <a:extLst/>
          </a:lstStyle>
          <a:p>
            <a:endParaRPr lang="cs-CZ"/>
          </a:p>
        </p:txBody>
      </p:sp>
      <p:sp>
        <p:nvSpPr>
          <p:cNvPr id="7" name="Zástupný symbol pro číslo snímku 6"/>
          <p:cNvSpPr>
            <a:spLocks noGrp="1"/>
          </p:cNvSpPr>
          <p:nvPr>
            <p:ph type="sldNum" sz="quarter" idx="12"/>
          </p:nvPr>
        </p:nvSpPr>
        <p:spPr/>
        <p:txBody>
          <a:bodyPr/>
          <a:lstStyle>
            <a:extLst/>
          </a:lstStyle>
          <a:p>
            <a:fld id="{DC5966D6-A235-478E-A0E4-0E611EB1684D}" type="slidenum">
              <a:rPr lang="cs-CZ" smtClean="0"/>
              <a:pPr/>
              <a:t>‹#›</a:t>
            </a:fld>
            <a:endParaRPr lang="cs-CZ"/>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8" name="Obdélník 7"/>
          <p:cNvSpPr/>
          <p:nvPr/>
        </p:nvSpPr>
        <p:spPr>
          <a:xfrm>
            <a:off x="368032" y="0"/>
            <a:ext cx="8778240" cy="1878037"/>
          </a:xfrm>
          <a:prstGeom prst="rect">
            <a:avLst/>
          </a:prstGeom>
          <a:solidFill>
            <a:srgbClr val="000000">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cxnSp>
        <p:nvCxnSpPr>
          <p:cNvPr id="9" name="Přímá spojovací čára 8"/>
          <p:cNvCxnSpPr/>
          <p:nvPr/>
        </p:nvCxnSpPr>
        <p:spPr>
          <a:xfrm flipV="1">
            <a:off x="363195" y="1885028"/>
            <a:ext cx="8782622" cy="0"/>
          </a:xfrm>
          <a:prstGeom prst="line">
            <a:avLst/>
          </a:prstGeom>
          <a:noFill/>
          <a:ln w="19050" cap="flat" cmpd="sng" algn="ctr">
            <a:solidFill>
              <a:srgbClr val="FFFFFF">
                <a:alpha val="100000"/>
              </a:srgbClr>
            </a:solidFill>
            <a:prstDash val="solid"/>
            <a:miter lim="800000"/>
          </a:ln>
          <a:effectLst/>
        </p:spPr>
        <p:style>
          <a:lnRef idx="2">
            <a:schemeClr val="accent1"/>
          </a:lnRef>
          <a:fillRef idx="0">
            <a:schemeClr val="accent1"/>
          </a:fillRef>
          <a:effectRef idx="1">
            <a:schemeClr val="accent1"/>
          </a:effectRef>
          <a:fontRef idx="minor">
            <a:schemeClr val="tx1"/>
          </a:fontRef>
        </p:style>
      </p:cxnSp>
      <p:grpSp>
        <p:nvGrpSpPr>
          <p:cNvPr id="10" name="Skupina 9"/>
          <p:cNvGrpSpPr/>
          <p:nvPr/>
        </p:nvGrpSpPr>
        <p:grpSpPr>
          <a:xfrm rot="5400000">
            <a:off x="8514581" y="1219200"/>
            <a:ext cx="132763" cy="128466"/>
            <a:chOff x="6668087" y="1297746"/>
            <a:chExt cx="161840" cy="156602"/>
          </a:xfrm>
        </p:grpSpPr>
        <p:cxnSp>
          <p:nvCxnSpPr>
            <p:cNvPr id="15" name="Přímá spojovací čára 14"/>
            <p:cNvCxnSpPr/>
            <p:nvPr/>
          </p:nvCxnSpPr>
          <p:spPr>
            <a:xfrm rot="16200000">
              <a:off x="6664064" y="1301769"/>
              <a:ext cx="88509" cy="80463"/>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6" name="Přímá spojovací čára 15"/>
            <p:cNvCxnSpPr/>
            <p:nvPr/>
          </p:nvCxnSpPr>
          <p:spPr>
            <a:xfrm rot="16200000" flipV="1">
              <a:off x="6685888" y="1391257"/>
              <a:ext cx="125755" cy="427"/>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7" name="Přímá spojovací čára 16"/>
            <p:cNvCxnSpPr/>
            <p:nvPr/>
          </p:nvCxnSpPr>
          <p:spPr>
            <a:xfrm rot="5400000" flipH="1">
              <a:off x="6744524" y="1300853"/>
              <a:ext cx="88509" cy="82296"/>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sp>
        <p:nvSpPr>
          <p:cNvPr id="2" name="Nadpis 1"/>
          <p:cNvSpPr>
            <a:spLocks noGrp="1"/>
          </p:cNvSpPr>
          <p:nvPr>
            <p:ph type="title"/>
          </p:nvPr>
        </p:nvSpPr>
        <p:spPr bwMode="grayWhite">
          <a:xfrm>
            <a:off x="914400" y="441251"/>
            <a:ext cx="6858000" cy="701749"/>
          </a:xfrm>
        </p:spPr>
        <p:txBody>
          <a:bodyPr anchor="b"/>
          <a:lstStyle>
            <a:lvl1pPr algn="l">
              <a:buNone/>
              <a:defRPr sz="2100" b="0"/>
            </a:lvl1pPr>
            <a:extLst/>
          </a:lstStyle>
          <a:p>
            <a:r>
              <a:rPr kumimoji="0" lang="cs-CZ" smtClean="0"/>
              <a:t>Klepnutím lze upravit styl předlohy nadpisů.</a:t>
            </a:r>
            <a:endParaRPr kumimoji="0" lang="en-US"/>
          </a:p>
        </p:txBody>
      </p:sp>
      <p:sp>
        <p:nvSpPr>
          <p:cNvPr id="3" name="Zástupný symbol pro obrázek 2"/>
          <p:cNvSpPr>
            <a:spLocks noGrp="1"/>
          </p:cNvSpPr>
          <p:nvPr>
            <p:ph type="pic" idx="1"/>
          </p:nvPr>
        </p:nvSpPr>
        <p:spPr>
          <a:xfrm>
            <a:off x="368032" y="1893781"/>
            <a:ext cx="8778240" cy="4960144"/>
          </a:xfrm>
          <a:solidFill>
            <a:schemeClr val="bg2"/>
          </a:solidFill>
        </p:spPr>
        <p:txBody>
          <a:bodyPr/>
          <a:lstStyle>
            <a:lvl1pPr marL="0" indent="0">
              <a:buNone/>
              <a:defRPr sz="3200"/>
            </a:lvl1pPr>
            <a:extLst/>
          </a:lstStyle>
          <a:p>
            <a:r>
              <a:rPr kumimoji="0" lang="cs-CZ" smtClean="0"/>
              <a:t>Klepnutím na ikonu přidáte obrázek.</a:t>
            </a:r>
            <a:endParaRPr kumimoji="0" lang="en-US"/>
          </a:p>
        </p:txBody>
      </p:sp>
      <p:sp>
        <p:nvSpPr>
          <p:cNvPr id="4" name="Zástupný symbol pro text 3"/>
          <p:cNvSpPr>
            <a:spLocks noGrp="1"/>
          </p:cNvSpPr>
          <p:nvPr>
            <p:ph type="body" sz="half" idx="2"/>
          </p:nvPr>
        </p:nvSpPr>
        <p:spPr bwMode="grayWhite">
          <a:xfrm>
            <a:off x="914400" y="1150144"/>
            <a:ext cx="6858000" cy="685800"/>
          </a:xfrm>
        </p:spPr>
        <p:txBody>
          <a:bodyPr/>
          <a:lstStyle>
            <a:lvl1pPr marL="27432" indent="0">
              <a:spcBef>
                <a:spcPts val="0"/>
              </a:spcBef>
              <a:buNone/>
              <a:defRPr sz="1400">
                <a:solidFill>
                  <a:srgbClr val="FFFFFF"/>
                </a:solidFill>
              </a:defRPr>
            </a:lvl1pPr>
            <a:lvl2pPr>
              <a:defRPr sz="1200"/>
            </a:lvl2pPr>
            <a:lvl3pPr>
              <a:defRPr sz="1000"/>
            </a:lvl3pPr>
            <a:lvl4pPr>
              <a:defRPr sz="900"/>
            </a:lvl4pPr>
            <a:lvl5pPr>
              <a:defRPr sz="900"/>
            </a:lvl5pPr>
            <a:extLst/>
          </a:lstStyle>
          <a:p>
            <a:pPr lvl="0" eaLnBrk="1" latinLnBrk="0" hangingPunct="1"/>
            <a:r>
              <a:rPr kumimoji="0" lang="cs-CZ" smtClean="0"/>
              <a:t>Klepnutím lze upravit styly předlohy textu.</a:t>
            </a:r>
          </a:p>
        </p:txBody>
      </p:sp>
      <p:grpSp>
        <p:nvGrpSpPr>
          <p:cNvPr id="14" name="Skupina 13"/>
          <p:cNvGrpSpPr/>
          <p:nvPr/>
        </p:nvGrpSpPr>
        <p:grpSpPr>
          <a:xfrm rot="5400000">
            <a:off x="8666981" y="1371600"/>
            <a:ext cx="132763" cy="128466"/>
            <a:chOff x="6668087" y="1297746"/>
            <a:chExt cx="161840" cy="156602"/>
          </a:xfrm>
        </p:grpSpPr>
        <p:cxnSp>
          <p:nvCxnSpPr>
            <p:cNvPr id="11" name="Přímá spojovací čára 10"/>
            <p:cNvCxnSpPr/>
            <p:nvPr/>
          </p:nvCxnSpPr>
          <p:spPr>
            <a:xfrm rot="16200000">
              <a:off x="6664064" y="1301769"/>
              <a:ext cx="88509" cy="80463"/>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2" name="Přímá spojovací čára 11"/>
            <p:cNvCxnSpPr/>
            <p:nvPr/>
          </p:nvCxnSpPr>
          <p:spPr>
            <a:xfrm rot="16200000" flipV="1">
              <a:off x="6685888" y="1391257"/>
              <a:ext cx="125755" cy="427"/>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3" name="Přímá spojovací čára 12"/>
            <p:cNvCxnSpPr/>
            <p:nvPr/>
          </p:nvCxnSpPr>
          <p:spPr>
            <a:xfrm rot="5400000" flipH="1">
              <a:off x="6744524" y="1300853"/>
              <a:ext cx="88509" cy="82296"/>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grpSp>
        <p:nvGrpSpPr>
          <p:cNvPr id="18" name="Skupina 17"/>
          <p:cNvGrpSpPr/>
          <p:nvPr/>
        </p:nvGrpSpPr>
        <p:grpSpPr>
          <a:xfrm rot="5400000">
            <a:off x="8320088" y="1474763"/>
            <a:ext cx="132763" cy="128466"/>
            <a:chOff x="6668087" y="1297746"/>
            <a:chExt cx="161840" cy="156602"/>
          </a:xfrm>
        </p:grpSpPr>
        <p:cxnSp>
          <p:nvCxnSpPr>
            <p:cNvPr id="19" name="Přímá spojovací čára 18"/>
            <p:cNvCxnSpPr/>
            <p:nvPr/>
          </p:nvCxnSpPr>
          <p:spPr>
            <a:xfrm rot="16200000">
              <a:off x="6664064" y="1301769"/>
              <a:ext cx="88509" cy="80463"/>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20" name="Přímá spojovací čára 19"/>
            <p:cNvCxnSpPr/>
            <p:nvPr/>
          </p:nvCxnSpPr>
          <p:spPr>
            <a:xfrm rot="16200000" flipV="1">
              <a:off x="6685888" y="1391257"/>
              <a:ext cx="125755" cy="427"/>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21" name="Přímá spojovací čára 20"/>
            <p:cNvCxnSpPr/>
            <p:nvPr/>
          </p:nvCxnSpPr>
          <p:spPr>
            <a:xfrm rot="5400000" flipH="1">
              <a:off x="6744524" y="1300853"/>
              <a:ext cx="88509" cy="82296"/>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sp>
        <p:nvSpPr>
          <p:cNvPr id="5" name="Zástupný symbol pro datum 4"/>
          <p:cNvSpPr>
            <a:spLocks noGrp="1"/>
          </p:cNvSpPr>
          <p:nvPr>
            <p:ph type="dt" sz="half" idx="10"/>
          </p:nvPr>
        </p:nvSpPr>
        <p:spPr>
          <a:xfrm>
            <a:off x="6477000" y="55499"/>
            <a:ext cx="2133600" cy="365125"/>
          </a:xfrm>
        </p:spPr>
        <p:txBody>
          <a:bodyPr/>
          <a:lstStyle>
            <a:extLst/>
          </a:lstStyle>
          <a:p>
            <a:fld id="{40F0FB1C-7396-4973-B559-8250AF4FB715}" type="datetimeFigureOut">
              <a:rPr lang="cs-CZ" smtClean="0"/>
              <a:pPr/>
              <a:t>13.02.2018</a:t>
            </a:fld>
            <a:endParaRPr lang="cs-CZ"/>
          </a:p>
        </p:txBody>
      </p:sp>
      <p:sp>
        <p:nvSpPr>
          <p:cNvPr id="6" name="Zástupný symbol pro zápatí 5"/>
          <p:cNvSpPr>
            <a:spLocks noGrp="1"/>
          </p:cNvSpPr>
          <p:nvPr>
            <p:ph type="ftr" sz="quarter" idx="11"/>
          </p:nvPr>
        </p:nvSpPr>
        <p:spPr>
          <a:xfrm>
            <a:off x="914400" y="55499"/>
            <a:ext cx="5562600" cy="365125"/>
          </a:xfrm>
        </p:spPr>
        <p:txBody>
          <a:bodyPr/>
          <a:lstStyle>
            <a:extLst/>
          </a:lstStyle>
          <a:p>
            <a:endParaRPr lang="cs-CZ"/>
          </a:p>
        </p:txBody>
      </p:sp>
      <p:sp>
        <p:nvSpPr>
          <p:cNvPr id="7" name="Zástupný symbol pro číslo snímku 6"/>
          <p:cNvSpPr>
            <a:spLocks noGrp="1"/>
          </p:cNvSpPr>
          <p:nvPr>
            <p:ph type="sldNum" sz="quarter" idx="12"/>
          </p:nvPr>
        </p:nvSpPr>
        <p:spPr>
          <a:xfrm>
            <a:off x="8610600" y="55499"/>
            <a:ext cx="457200" cy="365125"/>
          </a:xfrm>
        </p:spPr>
        <p:txBody>
          <a:bodyPr/>
          <a:lstStyle>
            <a:extLst/>
          </a:lstStyle>
          <a:p>
            <a:fld id="{DC5966D6-A235-478E-A0E4-0E611EB1684D}" type="slidenum">
              <a:rPr lang="cs-CZ" smtClean="0"/>
              <a:pPr/>
              <a:t>‹#›</a:t>
            </a:fld>
            <a:endParaRPr lang="cs-CZ"/>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extLst/>
          </a:lstStyle>
          <a:p>
            <a:r>
              <a:rPr kumimoji="0" lang="cs-CZ" smtClean="0"/>
              <a:t>Klepnutím lze upravit styl předlohy nadpisů.</a:t>
            </a:r>
            <a:endParaRPr kumimoji="0" lang="en-US"/>
          </a:p>
        </p:txBody>
      </p:sp>
      <p:sp>
        <p:nvSpPr>
          <p:cNvPr id="3" name="Zástupný symbol pro svislý text 2"/>
          <p:cNvSpPr>
            <a:spLocks noGrp="1"/>
          </p:cNvSpPr>
          <p:nvPr>
            <p:ph type="body" orient="vert" idx="1"/>
          </p:nvPr>
        </p:nvSpPr>
        <p:spPr/>
        <p:txBody>
          <a:bodyPr vert="eaVert"/>
          <a:lstStyle>
            <a:extLs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extLst/>
          </a:lstStyle>
          <a:p>
            <a:fld id="{40F0FB1C-7396-4973-B559-8250AF4FB715}" type="datetimeFigureOut">
              <a:rPr lang="cs-CZ" smtClean="0"/>
              <a:pPr/>
              <a:t>13.02.2018</a:t>
            </a:fld>
            <a:endParaRPr lang="cs-CZ"/>
          </a:p>
        </p:txBody>
      </p:sp>
      <p:sp>
        <p:nvSpPr>
          <p:cNvPr id="5" name="Zástupný symbol pro zápatí 4"/>
          <p:cNvSpPr>
            <a:spLocks noGrp="1"/>
          </p:cNvSpPr>
          <p:nvPr>
            <p:ph type="ftr" sz="quarter" idx="11"/>
          </p:nvPr>
        </p:nvSpPr>
        <p:spPr/>
        <p:txBody>
          <a:bodyPr/>
          <a:lstStyle>
            <a:extLst/>
          </a:lstStyle>
          <a:p>
            <a:endParaRPr lang="cs-CZ"/>
          </a:p>
        </p:txBody>
      </p:sp>
      <p:sp>
        <p:nvSpPr>
          <p:cNvPr id="6" name="Zástupný symbol pro číslo snímku 5"/>
          <p:cNvSpPr>
            <a:spLocks noGrp="1"/>
          </p:cNvSpPr>
          <p:nvPr>
            <p:ph type="sldNum" sz="quarter" idx="12"/>
          </p:nvPr>
        </p:nvSpPr>
        <p:spPr/>
        <p:txBody>
          <a:bodyPr/>
          <a:lstStyle>
            <a:extLst/>
          </a:lstStyle>
          <a:p>
            <a:fld id="{DC5966D6-A235-478E-A0E4-0E611EB1684D}" type="slidenum">
              <a:rPr lang="cs-CZ" smtClean="0"/>
              <a:pPr/>
              <a:t>‹#›</a:t>
            </a:fld>
            <a:endParaRPr lang="cs-CZ"/>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9"/>
            <a:ext cx="1981200" cy="5851525"/>
          </a:xfrm>
        </p:spPr>
        <p:txBody>
          <a:bodyPr vert="eaVert" anchor="ctr"/>
          <a:lstStyle>
            <a:extLst/>
          </a:lstStyle>
          <a:p>
            <a:r>
              <a:rPr kumimoji="0" lang="cs-CZ" smtClean="0"/>
              <a:t>Klepnutím lze upravit styl předlohy nadpisů.</a:t>
            </a:r>
            <a:endParaRPr kumimoji="0" lang="en-US"/>
          </a:p>
        </p:txBody>
      </p:sp>
      <p:sp>
        <p:nvSpPr>
          <p:cNvPr id="3" name="Zástupný symbol pro svislý text 2"/>
          <p:cNvSpPr>
            <a:spLocks noGrp="1"/>
          </p:cNvSpPr>
          <p:nvPr>
            <p:ph type="body" orient="vert" idx="1"/>
          </p:nvPr>
        </p:nvSpPr>
        <p:spPr>
          <a:xfrm>
            <a:off x="609600" y="274639"/>
            <a:ext cx="5867400" cy="5851525"/>
          </a:xfrm>
        </p:spPr>
        <p:txBody>
          <a:bodyPr vert="eaVert"/>
          <a:lstStyle>
            <a:extLs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extLst/>
          </a:lstStyle>
          <a:p>
            <a:fld id="{40F0FB1C-7396-4973-B559-8250AF4FB715}" type="datetimeFigureOut">
              <a:rPr lang="cs-CZ" smtClean="0"/>
              <a:pPr/>
              <a:t>13.02.2018</a:t>
            </a:fld>
            <a:endParaRPr lang="cs-CZ"/>
          </a:p>
        </p:txBody>
      </p:sp>
      <p:sp>
        <p:nvSpPr>
          <p:cNvPr id="5" name="Zástupný symbol pro zápatí 4"/>
          <p:cNvSpPr>
            <a:spLocks noGrp="1"/>
          </p:cNvSpPr>
          <p:nvPr>
            <p:ph type="ftr" sz="quarter" idx="11"/>
          </p:nvPr>
        </p:nvSpPr>
        <p:spPr/>
        <p:txBody>
          <a:bodyPr/>
          <a:lstStyle>
            <a:extLst/>
          </a:lstStyle>
          <a:p>
            <a:endParaRPr lang="cs-CZ"/>
          </a:p>
        </p:txBody>
      </p:sp>
      <p:sp>
        <p:nvSpPr>
          <p:cNvPr id="6" name="Zástupný symbol pro číslo snímku 5"/>
          <p:cNvSpPr>
            <a:spLocks noGrp="1"/>
          </p:cNvSpPr>
          <p:nvPr>
            <p:ph type="sldNum" sz="quarter" idx="12"/>
          </p:nvPr>
        </p:nvSpPr>
        <p:spPr/>
        <p:txBody>
          <a:bodyPr/>
          <a:lstStyle>
            <a:extLst/>
          </a:lstStyle>
          <a:p>
            <a:fld id="{DC5966D6-A235-478E-A0E4-0E611EB1684D}" type="slidenum">
              <a:rPr lang="cs-CZ" smtClean="0"/>
              <a:pPr/>
              <a:t>‹#›</a:t>
            </a:fld>
            <a:endParaRPr lang="cs-CZ"/>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Obdélník 6"/>
          <p:cNvSpPr/>
          <p:nvPr/>
        </p:nvSpPr>
        <p:spPr>
          <a:xfrm>
            <a:off x="0" y="-1"/>
            <a:ext cx="365760" cy="6854456"/>
          </a:xfrm>
          <a:prstGeom prst="rect">
            <a:avLst/>
          </a:prstGeom>
          <a:solidFill>
            <a:srgbClr val="FFFFFF">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bdélník 7"/>
          <p:cNvSpPr/>
          <p:nvPr/>
        </p:nvSpPr>
        <p:spPr>
          <a:xfrm>
            <a:off x="255291" y="5047394"/>
            <a:ext cx="73152" cy="169164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Obdélník 8"/>
          <p:cNvSpPr/>
          <p:nvPr/>
        </p:nvSpPr>
        <p:spPr>
          <a:xfrm>
            <a:off x="255291" y="4796819"/>
            <a:ext cx="73152" cy="228600"/>
          </a:xfrm>
          <a:prstGeom prst="rect">
            <a:avLst/>
          </a:prstGeom>
          <a:solidFill>
            <a:schemeClr val="accent3">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Obdélník 9"/>
          <p:cNvSpPr/>
          <p:nvPr/>
        </p:nvSpPr>
        <p:spPr>
          <a:xfrm>
            <a:off x="255291" y="4637685"/>
            <a:ext cx="73152" cy="137160"/>
          </a:xfrm>
          <a:prstGeom prst="rect">
            <a:avLst/>
          </a:prstGeom>
          <a:solidFill>
            <a:schemeClr val="bg2"/>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Obdélník 10"/>
          <p:cNvSpPr/>
          <p:nvPr/>
        </p:nvSpPr>
        <p:spPr>
          <a:xfrm>
            <a:off x="255291" y="4542559"/>
            <a:ext cx="73152" cy="7315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2" name="Obdélník 11"/>
          <p:cNvSpPr/>
          <p:nvPr/>
        </p:nvSpPr>
        <p:spPr>
          <a:xfrm>
            <a:off x="309558" y="680477"/>
            <a:ext cx="45720"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5" name="Obdélník 14"/>
          <p:cNvSpPr/>
          <p:nvPr/>
        </p:nvSpPr>
        <p:spPr>
          <a:xfrm>
            <a:off x="269073" y="680477"/>
            <a:ext cx="27432"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6" name="Obdélník 15"/>
          <p:cNvSpPr/>
          <p:nvPr/>
        </p:nvSpPr>
        <p:spPr>
          <a:xfrm>
            <a:off x="250020" y="680477"/>
            <a:ext cx="9144"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7" name="Obdélník 16"/>
          <p:cNvSpPr/>
          <p:nvPr/>
        </p:nvSpPr>
        <p:spPr>
          <a:xfrm>
            <a:off x="221768" y="680477"/>
            <a:ext cx="9144"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2" name="Zástupný symbol pro nadpis 21"/>
          <p:cNvSpPr>
            <a:spLocks noGrp="1"/>
          </p:cNvSpPr>
          <p:nvPr>
            <p:ph type="title"/>
          </p:nvPr>
        </p:nvSpPr>
        <p:spPr>
          <a:xfrm>
            <a:off x="914400" y="512064"/>
            <a:ext cx="7772400" cy="914400"/>
          </a:xfrm>
          <a:prstGeom prst="rect">
            <a:avLst/>
          </a:prstGeom>
        </p:spPr>
        <p:txBody>
          <a:bodyPr vert="horz" anchor="t">
            <a:noAutofit/>
          </a:bodyPr>
          <a:lstStyle>
            <a:extLst/>
          </a:lstStyle>
          <a:p>
            <a:r>
              <a:rPr kumimoji="0" lang="cs-CZ" smtClean="0"/>
              <a:t>Klepnutím lze upravit styl předlohy nadpisů.</a:t>
            </a:r>
            <a:endParaRPr kumimoji="0" lang="en-US"/>
          </a:p>
        </p:txBody>
      </p:sp>
      <p:sp>
        <p:nvSpPr>
          <p:cNvPr id="13" name="Zástupný symbol pro text 12"/>
          <p:cNvSpPr>
            <a:spLocks noGrp="1"/>
          </p:cNvSpPr>
          <p:nvPr>
            <p:ph type="body" idx="1"/>
          </p:nvPr>
        </p:nvSpPr>
        <p:spPr>
          <a:xfrm>
            <a:off x="914400" y="1783560"/>
            <a:ext cx="7772400" cy="4572000"/>
          </a:xfrm>
          <a:prstGeom prst="rect">
            <a:avLst/>
          </a:prstGeom>
        </p:spPr>
        <p:txBody>
          <a:bodyPr vert="horz">
            <a:normAutofit/>
          </a:bodyPr>
          <a:lstStyle>
            <a:extLst/>
          </a:lstStyle>
          <a:p>
            <a:pPr lvl="0" eaLnBrk="1" latinLnBrk="0" hangingPunct="1"/>
            <a:r>
              <a:rPr kumimoji="0" lang="cs-CZ" smtClean="0"/>
              <a:t>Klepnutím lze upravit styly předlohy textu.</a:t>
            </a:r>
          </a:p>
          <a:p>
            <a:pPr lvl="1" eaLnBrk="1" latinLnBrk="0" hangingPunct="1"/>
            <a:r>
              <a:rPr kumimoji="0" lang="cs-CZ" smtClean="0"/>
              <a:t>Druhá úroveň</a:t>
            </a:r>
          </a:p>
          <a:p>
            <a:pPr lvl="2" eaLnBrk="1" latinLnBrk="0" hangingPunct="1"/>
            <a:r>
              <a:rPr kumimoji="0" lang="cs-CZ" smtClean="0"/>
              <a:t>Třetí úroveň</a:t>
            </a:r>
          </a:p>
          <a:p>
            <a:pPr lvl="3" eaLnBrk="1" latinLnBrk="0" hangingPunct="1"/>
            <a:r>
              <a:rPr kumimoji="0" lang="cs-CZ" smtClean="0"/>
              <a:t>Čtvrtá úroveň</a:t>
            </a:r>
          </a:p>
          <a:p>
            <a:pPr lvl="4" eaLnBrk="1" latinLnBrk="0" hangingPunct="1"/>
            <a:r>
              <a:rPr kumimoji="0" lang="cs-CZ" smtClean="0"/>
              <a:t>Pátá úroveň</a:t>
            </a:r>
            <a:endParaRPr kumimoji="0" lang="en-US"/>
          </a:p>
        </p:txBody>
      </p:sp>
      <p:sp>
        <p:nvSpPr>
          <p:cNvPr id="14" name="Zástupný symbol pro datum 13"/>
          <p:cNvSpPr>
            <a:spLocks noGrp="1"/>
          </p:cNvSpPr>
          <p:nvPr>
            <p:ph type="dt" sz="half" idx="2"/>
          </p:nvPr>
        </p:nvSpPr>
        <p:spPr>
          <a:xfrm>
            <a:off x="6477000" y="6416675"/>
            <a:ext cx="2133600" cy="365125"/>
          </a:xfrm>
          <a:prstGeom prst="rect">
            <a:avLst/>
          </a:prstGeom>
        </p:spPr>
        <p:txBody>
          <a:bodyPr vert="horz" anchor="b"/>
          <a:lstStyle>
            <a:lvl1pPr algn="l" eaLnBrk="1" latinLnBrk="0" hangingPunct="1">
              <a:defRPr kumimoji="0" sz="1100">
                <a:solidFill>
                  <a:schemeClr val="tx2"/>
                </a:solidFill>
              </a:defRPr>
            </a:lvl1pPr>
            <a:extLst/>
          </a:lstStyle>
          <a:p>
            <a:fld id="{40F0FB1C-7396-4973-B559-8250AF4FB715}" type="datetimeFigureOut">
              <a:rPr lang="cs-CZ" smtClean="0"/>
              <a:pPr/>
              <a:t>13.02.2018</a:t>
            </a:fld>
            <a:endParaRPr lang="cs-CZ"/>
          </a:p>
        </p:txBody>
      </p:sp>
      <p:sp>
        <p:nvSpPr>
          <p:cNvPr id="3" name="Zástupný symbol pro zápatí 2"/>
          <p:cNvSpPr>
            <a:spLocks noGrp="1"/>
          </p:cNvSpPr>
          <p:nvPr>
            <p:ph type="ftr" sz="quarter" idx="3"/>
          </p:nvPr>
        </p:nvSpPr>
        <p:spPr>
          <a:xfrm>
            <a:off x="914400" y="6416675"/>
            <a:ext cx="5562600" cy="365125"/>
          </a:xfrm>
          <a:prstGeom prst="rect">
            <a:avLst/>
          </a:prstGeom>
        </p:spPr>
        <p:txBody>
          <a:bodyPr vert="horz" anchor="b"/>
          <a:lstStyle>
            <a:lvl1pPr algn="r" eaLnBrk="1" latinLnBrk="0" hangingPunct="1">
              <a:defRPr kumimoji="0" sz="1100">
                <a:solidFill>
                  <a:schemeClr val="tx2"/>
                </a:solidFill>
              </a:defRPr>
            </a:lvl1pPr>
            <a:extLst/>
          </a:lstStyle>
          <a:p>
            <a:endParaRPr lang="cs-CZ"/>
          </a:p>
        </p:txBody>
      </p:sp>
      <p:sp>
        <p:nvSpPr>
          <p:cNvPr id="23" name="Zástupný symbol pro číslo snímku 22"/>
          <p:cNvSpPr>
            <a:spLocks noGrp="1"/>
          </p:cNvSpPr>
          <p:nvPr>
            <p:ph type="sldNum" sz="quarter" idx="4"/>
          </p:nvPr>
        </p:nvSpPr>
        <p:spPr>
          <a:xfrm>
            <a:off x="8610600" y="6416675"/>
            <a:ext cx="457200" cy="365125"/>
          </a:xfrm>
          <a:prstGeom prst="rect">
            <a:avLst/>
          </a:prstGeom>
        </p:spPr>
        <p:txBody>
          <a:bodyPr vert="horz" anchor="b"/>
          <a:lstStyle>
            <a:lvl1pPr algn="l" eaLnBrk="1" latinLnBrk="0" hangingPunct="1">
              <a:defRPr kumimoji="0" sz="1200">
                <a:solidFill>
                  <a:schemeClr val="tx2"/>
                </a:solidFill>
              </a:defRPr>
            </a:lvl1pPr>
            <a:extLst/>
          </a:lstStyle>
          <a:p>
            <a:fld id="{DC5966D6-A235-478E-A0E4-0E611EB1684D}" type="slidenum">
              <a:rPr lang="cs-CZ" smtClean="0"/>
              <a:pPr/>
              <a:t>‹#›</a:t>
            </a:fld>
            <a:endParaRPr lang="cs-CZ"/>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000" kern="1200" spc="-100" baseline="0">
          <a:solidFill>
            <a:schemeClr val="tx2">
              <a:satMod val="200000"/>
            </a:schemeClr>
          </a:solidFill>
          <a:latin typeface="+mj-lt"/>
          <a:ea typeface="+mj-ea"/>
          <a:cs typeface="+mj-cs"/>
        </a:defRPr>
      </a:lvl1pPr>
      <a:extLst/>
    </p:titleStyle>
    <p:bodyStyle>
      <a:lvl1pPr marL="411480" indent="-342900" algn="l" rtl="0" eaLnBrk="1" latinLnBrk="0" hangingPunct="1">
        <a:spcBef>
          <a:spcPts val="700"/>
        </a:spcBef>
        <a:buClr>
          <a:schemeClr val="tx2"/>
        </a:buClr>
        <a:buSzPct val="95000"/>
        <a:buFont typeface="Wingdings"/>
        <a:buChar char=""/>
        <a:defRPr kumimoji="0" sz="3000" kern="1200">
          <a:solidFill>
            <a:schemeClr val="tx1"/>
          </a:solidFill>
          <a:latin typeface="+mn-lt"/>
          <a:ea typeface="+mn-ea"/>
          <a:cs typeface="+mn-cs"/>
        </a:defRPr>
      </a:lvl1pPr>
      <a:lvl2pPr marL="740664" indent="-285750" algn="l" rtl="0" eaLnBrk="1" latinLnBrk="0" hangingPunct="1">
        <a:spcBef>
          <a:spcPct val="20000"/>
        </a:spcBef>
        <a:buClr>
          <a:schemeClr val="accent2"/>
        </a:buClr>
        <a:buSzPct val="90000"/>
        <a:buFont typeface="Wingdings"/>
        <a:buChar char=""/>
        <a:defRPr kumimoji="0" sz="2600" kern="1200">
          <a:solidFill>
            <a:schemeClr val="tx1"/>
          </a:solidFill>
          <a:latin typeface="+mn-lt"/>
          <a:ea typeface="+mn-ea"/>
          <a:cs typeface="+mn-cs"/>
        </a:defRPr>
      </a:lvl2pPr>
      <a:lvl3pPr marL="996696" indent="-228600" algn="l" rtl="0" eaLnBrk="1" latinLnBrk="0" hangingPunct="1">
        <a:spcBef>
          <a:spcPct val="20000"/>
        </a:spcBef>
        <a:buClr>
          <a:schemeClr val="accent2"/>
        </a:buClr>
        <a:buFont typeface="Wingdings 2"/>
        <a:buChar char=""/>
        <a:defRPr kumimoji="0" sz="2400" kern="1200">
          <a:solidFill>
            <a:schemeClr val="tx1"/>
          </a:solidFill>
          <a:latin typeface="+mn-lt"/>
          <a:ea typeface="+mn-ea"/>
          <a:cs typeface="+mn-cs"/>
        </a:defRPr>
      </a:lvl3pPr>
      <a:lvl4pPr marL="1261872" indent="-228600" algn="l" rtl="0" eaLnBrk="1" latinLnBrk="0" hangingPunct="1">
        <a:spcBef>
          <a:spcPct val="20000"/>
        </a:spcBef>
        <a:buClr>
          <a:schemeClr val="accent3"/>
        </a:buClr>
        <a:buFont typeface="Wingdings 3"/>
        <a:buChar char=""/>
        <a:defRPr kumimoji="0" sz="2200" kern="1200">
          <a:solidFill>
            <a:schemeClr val="tx1"/>
          </a:solidFill>
          <a:latin typeface="+mn-lt"/>
          <a:ea typeface="+mn-ea"/>
          <a:cs typeface="+mn-cs"/>
        </a:defRPr>
      </a:lvl4pPr>
      <a:lvl5pPr marL="1481328" indent="-210312" algn="l" rtl="0" eaLnBrk="1" latinLnBrk="0" hangingPunct="1">
        <a:spcBef>
          <a:spcPct val="20000"/>
        </a:spcBef>
        <a:buClr>
          <a:schemeClr val="accent3"/>
        </a:buClr>
        <a:buFont typeface="Wingdings 2"/>
        <a:buChar char=""/>
        <a:defRPr kumimoji="0" sz="2000" kern="1200">
          <a:solidFill>
            <a:schemeClr val="tx1"/>
          </a:solidFill>
          <a:latin typeface="+mn-lt"/>
          <a:ea typeface="+mn-ea"/>
          <a:cs typeface="+mn-cs"/>
        </a:defRPr>
      </a:lvl5pPr>
      <a:lvl6pPr marL="1709928" indent="-210312" algn="l" rtl="0" eaLnBrk="1" latinLnBrk="0" hangingPunct="1">
        <a:spcBef>
          <a:spcPct val="20000"/>
        </a:spcBef>
        <a:buClr>
          <a:schemeClr val="accent3"/>
        </a:buClr>
        <a:buFont typeface="Wingdings 2"/>
        <a:buChar char=""/>
        <a:defRPr kumimoji="0" sz="1800" kern="1200">
          <a:solidFill>
            <a:schemeClr val="tx1"/>
          </a:solidFill>
          <a:latin typeface="+mn-lt"/>
          <a:ea typeface="+mn-ea"/>
          <a:cs typeface="+mn-cs"/>
        </a:defRPr>
      </a:lvl6pPr>
      <a:lvl7pPr marL="1901952"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7pPr>
      <a:lvl8pPr marL="2093976"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8pPr>
      <a:lvl9pPr marL="2286000"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2.JPG"/><Relationship Id="rId1" Type="http://schemas.openxmlformats.org/officeDocument/2006/relationships/slideLayout" Target="../slideLayouts/slideLayout4.xml"/><Relationship Id="rId4" Type="http://schemas.openxmlformats.org/officeDocument/2006/relationships/image" Target="../media/image14.jpeg"/></Relationships>
</file>

<file path=ppt/slides/_rels/slide1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7.JP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image" Target="http://stavba.tzb-info.cz/docu/clanky/0033/003335o3.gif" TargetMode="External"/><Relationship Id="rId2" Type="http://schemas.openxmlformats.org/officeDocument/2006/relationships/image" Target="../media/image25.gif"/><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3" Type="http://schemas.openxmlformats.org/officeDocument/2006/relationships/image" Target="http://stavba.tzb-info.cz/docu/clanky/0033/003335o4.gif" TargetMode="External"/><Relationship Id="rId2" Type="http://schemas.openxmlformats.org/officeDocument/2006/relationships/image" Target="../media/image26.gif"/><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3" Type="http://schemas.openxmlformats.org/officeDocument/2006/relationships/image" Target="http://stavba.tzb-info.cz/docu/clanky/0033/003335o5.gif" TargetMode="External"/><Relationship Id="rId2" Type="http://schemas.openxmlformats.org/officeDocument/2006/relationships/image" Target="../media/image27.gif"/><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2.xml"/><Relationship Id="rId1" Type="http://schemas.openxmlformats.org/officeDocument/2006/relationships/slideLayout" Target="../slideLayouts/slideLayout4.xml"/><Relationship Id="rId5" Type="http://schemas.openxmlformats.org/officeDocument/2006/relationships/image" Target="../media/image35.png"/><Relationship Id="rId4" Type="http://schemas.openxmlformats.org/officeDocument/2006/relationships/image" Target="../media/image34.png"/></Relationships>
</file>

<file path=ppt/slides/_rels/slide28.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jpeg"/><Relationship Id="rId1" Type="http://schemas.openxmlformats.org/officeDocument/2006/relationships/slideLayout" Target="../slideLayouts/slideLayout4.xml"/><Relationship Id="rId4" Type="http://schemas.openxmlformats.org/officeDocument/2006/relationships/image" Target="../media/image38.jpeg"/></Relationships>
</file>

<file path=ppt/slides/_rels/slide29.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p:txBody>
          <a:bodyPr/>
          <a:lstStyle/>
          <a:p>
            <a:pPr algn="ctr"/>
            <a:r>
              <a:rPr lang="cs-CZ" sz="2800" dirty="0" smtClean="0"/>
              <a:t/>
            </a:r>
            <a:br>
              <a:rPr lang="cs-CZ" sz="2800" dirty="0" smtClean="0"/>
            </a:br>
            <a:r>
              <a:rPr lang="cs-CZ" sz="2800" dirty="0" smtClean="0"/>
              <a:t>I</a:t>
            </a:r>
            <a:r>
              <a:rPr lang="cs-CZ" sz="2800" cap="none" dirty="0" smtClean="0"/>
              <a:t>ng. Martin Pospíšil Ph.D</a:t>
            </a:r>
            <a:br>
              <a:rPr lang="cs-CZ" sz="2800" cap="none" dirty="0" smtClean="0"/>
            </a:br>
            <a:r>
              <a:rPr lang="cs-CZ" sz="2800" cap="none" dirty="0" smtClean="0"/>
              <a:t>Peritas s.r.o.</a:t>
            </a:r>
            <a:br>
              <a:rPr lang="cs-CZ" sz="2800" cap="none" dirty="0" smtClean="0"/>
            </a:br>
            <a:r>
              <a:rPr lang="cs-CZ" sz="2800" cap="none" dirty="0" smtClean="0"/>
              <a:t>Profesní komora požární ochrany </a:t>
            </a:r>
            <a:endParaRPr lang="cs-CZ" sz="2800" dirty="0"/>
          </a:p>
        </p:txBody>
      </p:sp>
      <p:sp>
        <p:nvSpPr>
          <p:cNvPr id="3" name="Podnadpis 2"/>
          <p:cNvSpPr>
            <a:spLocks noGrp="1"/>
          </p:cNvSpPr>
          <p:nvPr>
            <p:ph type="subTitle" idx="1"/>
          </p:nvPr>
        </p:nvSpPr>
        <p:spPr>
          <a:xfrm>
            <a:off x="914400" y="2204864"/>
            <a:ext cx="7772400" cy="1728192"/>
          </a:xfrm>
        </p:spPr>
        <p:txBody>
          <a:bodyPr>
            <a:normAutofit fontScale="77500" lnSpcReduction="20000"/>
          </a:bodyPr>
          <a:lstStyle/>
          <a:p>
            <a:pPr algn="ctr"/>
            <a:r>
              <a:rPr lang="cs-CZ" sz="5400" b="1" dirty="0" smtClean="0"/>
              <a:t>Základní principy požární bezpečnosti bytových domů ve vztahu k užívání objektů </a:t>
            </a:r>
          </a:p>
          <a:p>
            <a:pPr algn="ctr"/>
            <a:endParaRPr lang="cs-CZ" sz="5400" dirty="0" smtClean="0"/>
          </a:p>
          <a:p>
            <a:pPr algn="ctr"/>
            <a:endParaRPr lang="cs-CZ"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Nadpis 3"/>
          <p:cNvSpPr>
            <a:spLocks noGrp="1"/>
          </p:cNvSpPr>
          <p:nvPr>
            <p:ph type="title"/>
          </p:nvPr>
        </p:nvSpPr>
        <p:spPr/>
        <p:txBody>
          <a:bodyPr/>
          <a:lstStyle/>
          <a:p>
            <a:pPr algn="ctr"/>
            <a:r>
              <a:rPr lang="cs-CZ" altLang="cs-CZ" sz="3200" b="1" dirty="0" smtClean="0"/>
              <a:t>Související </a:t>
            </a:r>
            <a:r>
              <a:rPr lang="cs-CZ" altLang="cs-CZ" sz="3200" b="1" dirty="0"/>
              <a:t>předpisy</a:t>
            </a:r>
            <a:endParaRPr lang="cs-CZ" sz="3200" dirty="0" smtClean="0"/>
          </a:p>
        </p:txBody>
      </p:sp>
      <p:sp>
        <p:nvSpPr>
          <p:cNvPr id="12" name="Zástupný symbol pro obsah 11"/>
          <p:cNvSpPr>
            <a:spLocks noGrp="1"/>
          </p:cNvSpPr>
          <p:nvPr>
            <p:ph idx="1"/>
          </p:nvPr>
        </p:nvSpPr>
        <p:spPr/>
        <p:txBody>
          <a:bodyPr>
            <a:normAutofit fontScale="92500" lnSpcReduction="10000"/>
          </a:bodyPr>
          <a:lstStyle/>
          <a:p>
            <a:r>
              <a:rPr lang="cs-CZ" altLang="cs-CZ" sz="2600" dirty="0"/>
              <a:t>Zákon o požární ochraně č. 133/85 Sb., ve znění pozdějších předpisů </a:t>
            </a:r>
          </a:p>
          <a:p>
            <a:r>
              <a:rPr lang="cs-CZ" altLang="cs-CZ" sz="2600" dirty="0"/>
              <a:t>246/2001 Sb. Vyhláška Ministerstva vnitra ze dne 29. června 2001 </a:t>
            </a:r>
            <a:r>
              <a:rPr lang="cs-CZ" altLang="cs-CZ" sz="2600" dirty="0" smtClean="0"/>
              <a:t>o </a:t>
            </a:r>
            <a:r>
              <a:rPr lang="cs-CZ" altLang="cs-CZ" sz="2600" dirty="0"/>
              <a:t>stanovení podmínek požární bezpečnosti a výkonu státního požárního dozoru (vyhláška o požární prevenci)</a:t>
            </a:r>
          </a:p>
          <a:p>
            <a:r>
              <a:rPr lang="cs-CZ" altLang="cs-CZ" sz="2600" dirty="0"/>
              <a:t>Vyhláška MV č. 221, ze dne 15. října 2014,  kterou se mění vyhláška č. 246/2001 Sb., o stanovení podmínek požární bezpečnosti a výkonu státního požárního dozoru</a:t>
            </a:r>
          </a:p>
          <a:p>
            <a:r>
              <a:rPr lang="cs-CZ" altLang="cs-CZ" sz="2600" dirty="0"/>
              <a:t>Vyhláška 268,  z dne 6. září 2011, kterou se změnila  vyhláška č. 23/2008 Sb., o technických podmínkách požární ochrany </a:t>
            </a:r>
            <a:r>
              <a:rPr lang="cs-CZ" altLang="cs-CZ" sz="2600" dirty="0" smtClean="0"/>
              <a:t>staveb</a:t>
            </a:r>
            <a:endParaRPr lang="cs-CZ" altLang="cs-CZ" sz="2600" dirty="0"/>
          </a:p>
        </p:txBody>
      </p:sp>
    </p:spTree>
    <p:extLst>
      <p:ext uri="{BB962C8B-B14F-4D97-AF65-F5344CB8AC3E}">
        <p14:creationId xmlns:p14="http://schemas.microsoft.com/office/powerpoint/2010/main" val="308905832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pPr algn="ctr"/>
            <a:r>
              <a:rPr lang="cs-CZ" sz="4000" dirty="0" smtClean="0"/>
              <a:t>Požárně bezpečnostní řešení stavby </a:t>
            </a:r>
            <a:br>
              <a:rPr lang="cs-CZ" sz="4000" dirty="0" smtClean="0"/>
            </a:br>
            <a:endParaRPr lang="cs-CZ" sz="4000" dirty="0"/>
          </a:p>
        </p:txBody>
      </p:sp>
      <p:pic>
        <p:nvPicPr>
          <p:cNvPr id="5" name="Zástupný symbol pro obsah 4"/>
          <p:cNvPicPr>
            <a:picLocks noGrp="1" noChangeAspect="1"/>
          </p:cNvPicPr>
          <p:nvPr>
            <p:ph sz="half" idx="1"/>
          </p:nvPr>
        </p:nvPicPr>
        <p:blipFill>
          <a:blip r:embed="rId2"/>
          <a:stretch>
            <a:fillRect/>
          </a:stretch>
        </p:blipFill>
        <p:spPr>
          <a:xfrm>
            <a:off x="683568" y="1950595"/>
            <a:ext cx="3005962" cy="4345869"/>
          </a:xfrm>
          <a:prstGeom prst="rect">
            <a:avLst/>
          </a:prstGeom>
        </p:spPr>
      </p:pic>
      <p:sp>
        <p:nvSpPr>
          <p:cNvPr id="4" name="Zástupný symbol pro obsah 3"/>
          <p:cNvSpPr>
            <a:spLocks noGrp="1"/>
          </p:cNvSpPr>
          <p:nvPr>
            <p:ph sz="half" idx="2"/>
          </p:nvPr>
        </p:nvSpPr>
        <p:spPr/>
        <p:txBody>
          <a:bodyPr/>
          <a:lstStyle/>
          <a:p>
            <a:pPr marL="68580" indent="0">
              <a:buNone/>
            </a:pPr>
            <a:r>
              <a:rPr lang="cs-CZ" dirty="0" smtClean="0"/>
              <a:t>Jako </a:t>
            </a:r>
            <a:r>
              <a:rPr lang="cs-CZ" dirty="0"/>
              <a:t>základní dokument pro užívání </a:t>
            </a:r>
            <a:r>
              <a:rPr lang="cs-CZ" dirty="0" smtClean="0"/>
              <a:t>objektu</a:t>
            </a:r>
          </a:p>
          <a:p>
            <a:pPr marL="68580" indent="0">
              <a:buNone/>
            </a:pPr>
            <a:r>
              <a:rPr lang="cs-CZ" dirty="0" smtClean="0"/>
              <a:t>Vypracovává se u objektů od 70, resp. 80 </a:t>
            </a:r>
            <a:r>
              <a:rPr lang="cs-CZ" dirty="0" err="1" smtClean="0"/>
              <a:t>tých</a:t>
            </a:r>
            <a:r>
              <a:rPr lang="cs-CZ" dirty="0" smtClean="0"/>
              <a:t> let, případně u objektů dle typových podkladů </a:t>
            </a:r>
            <a:endParaRPr lang="cs-CZ" dirty="0"/>
          </a:p>
        </p:txBody>
      </p:sp>
    </p:spTree>
    <p:extLst>
      <p:ext uri="{BB962C8B-B14F-4D97-AF65-F5344CB8AC3E}">
        <p14:creationId xmlns:p14="http://schemas.microsoft.com/office/powerpoint/2010/main" val="423009702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pPr algn="ctr"/>
            <a:r>
              <a:rPr lang="cs-CZ" sz="4000" dirty="0" smtClean="0"/>
              <a:t>Požárně bezpečnostní řešení stavby </a:t>
            </a:r>
            <a:br>
              <a:rPr lang="cs-CZ" sz="4000" dirty="0" smtClean="0"/>
            </a:br>
            <a:endParaRPr lang="cs-CZ" sz="4000" dirty="0"/>
          </a:p>
        </p:txBody>
      </p:sp>
      <p:sp>
        <p:nvSpPr>
          <p:cNvPr id="4" name="Zástupný symbol pro obsah 3"/>
          <p:cNvSpPr>
            <a:spLocks noGrp="1"/>
          </p:cNvSpPr>
          <p:nvPr>
            <p:ph sz="half" idx="2"/>
          </p:nvPr>
        </p:nvSpPr>
        <p:spPr/>
        <p:txBody>
          <a:bodyPr/>
          <a:lstStyle/>
          <a:p>
            <a:pPr marL="68580" indent="0">
              <a:buNone/>
            </a:pPr>
            <a:r>
              <a:rPr lang="cs-CZ" dirty="0" smtClean="0"/>
              <a:t>Stanovuje požadavky na dělení objektu na požární úseky, stanovuje podmínky protipožárního zásahu, evakuace, vybavení požárně bezpečnostními zařízeními </a:t>
            </a:r>
            <a:endParaRPr lang="cs-CZ" dirty="0"/>
          </a:p>
        </p:txBody>
      </p:sp>
      <p:pic>
        <p:nvPicPr>
          <p:cNvPr id="3" name="Zástupný symbol pro obsah 2"/>
          <p:cNvPicPr>
            <a:picLocks noGrp="1" noChangeAspect="1"/>
          </p:cNvPicPr>
          <p:nvPr>
            <p:ph sz="half" idx="1"/>
          </p:nvPr>
        </p:nvPicPr>
        <p:blipFill>
          <a:blip r:embed="rId2"/>
          <a:stretch>
            <a:fillRect/>
          </a:stretch>
        </p:blipFill>
        <p:spPr>
          <a:xfrm>
            <a:off x="998702" y="1770063"/>
            <a:ext cx="2971472" cy="4525962"/>
          </a:xfrm>
          <a:prstGeom prst="rect">
            <a:avLst/>
          </a:prstGeom>
        </p:spPr>
      </p:pic>
    </p:spTree>
    <p:extLst>
      <p:ext uri="{BB962C8B-B14F-4D97-AF65-F5344CB8AC3E}">
        <p14:creationId xmlns:p14="http://schemas.microsoft.com/office/powerpoint/2010/main" val="100888788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pPr algn="ctr"/>
            <a:r>
              <a:rPr lang="cs-CZ" sz="4000" dirty="0" smtClean="0"/>
              <a:t>Požárně bezpečnostní řešení stavby</a:t>
            </a:r>
            <a:br>
              <a:rPr lang="cs-CZ" sz="4000" dirty="0" smtClean="0"/>
            </a:br>
            <a:endParaRPr lang="cs-CZ" sz="4000" dirty="0"/>
          </a:p>
        </p:txBody>
      </p:sp>
      <p:sp>
        <p:nvSpPr>
          <p:cNvPr id="4" name="Zástupný symbol pro obsah 3"/>
          <p:cNvSpPr>
            <a:spLocks noGrp="1"/>
          </p:cNvSpPr>
          <p:nvPr>
            <p:ph sz="half" idx="2"/>
          </p:nvPr>
        </p:nvSpPr>
        <p:spPr/>
        <p:txBody>
          <a:bodyPr/>
          <a:lstStyle/>
          <a:p>
            <a:pPr marL="68580" indent="0">
              <a:buNone/>
            </a:pPr>
            <a:r>
              <a:rPr lang="cs-CZ" dirty="0"/>
              <a:t>Samostatné požární úseky v bytových domech tvoří – únikové cesty, chráněné únikové cesty, chodby, prostory technického vybavení objektu, sklepní a skladové prostory, garáže. </a:t>
            </a:r>
          </a:p>
          <a:p>
            <a:pPr marL="68580" indent="0">
              <a:buNone/>
            </a:pPr>
            <a:endParaRPr lang="cs-CZ" dirty="0"/>
          </a:p>
        </p:txBody>
      </p:sp>
      <p:pic>
        <p:nvPicPr>
          <p:cNvPr id="5" name="Zástupný symbol pro obsah 4"/>
          <p:cNvPicPr>
            <a:picLocks noGrp="1" noChangeAspect="1"/>
          </p:cNvPicPr>
          <p:nvPr>
            <p:ph sz="half" idx="1"/>
          </p:nvPr>
        </p:nvPicPr>
        <p:blipFill>
          <a:blip r:embed="rId2"/>
          <a:stretch>
            <a:fillRect/>
          </a:stretch>
        </p:blipFill>
        <p:spPr>
          <a:xfrm>
            <a:off x="899592" y="2204864"/>
            <a:ext cx="2860786" cy="3265327"/>
          </a:xfrm>
          <a:prstGeom prst="rect">
            <a:avLst/>
          </a:prstGeom>
        </p:spPr>
      </p:pic>
    </p:spTree>
    <p:extLst>
      <p:ext uri="{BB962C8B-B14F-4D97-AF65-F5344CB8AC3E}">
        <p14:creationId xmlns:p14="http://schemas.microsoft.com/office/powerpoint/2010/main" val="40866239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pPr algn="ctr"/>
            <a:r>
              <a:rPr lang="cs-CZ" sz="4000" dirty="0" smtClean="0"/>
              <a:t>Požárně bezpečnostní řešení stavby – </a:t>
            </a:r>
            <a:br>
              <a:rPr lang="cs-CZ" sz="4000" dirty="0" smtClean="0"/>
            </a:br>
            <a:endParaRPr lang="cs-CZ" sz="4000" dirty="0"/>
          </a:p>
        </p:txBody>
      </p:sp>
      <p:sp>
        <p:nvSpPr>
          <p:cNvPr id="4" name="Zástupný symbol pro obsah 3"/>
          <p:cNvSpPr>
            <a:spLocks noGrp="1"/>
          </p:cNvSpPr>
          <p:nvPr>
            <p:ph sz="half" idx="2"/>
          </p:nvPr>
        </p:nvSpPr>
        <p:spPr/>
        <p:txBody>
          <a:bodyPr>
            <a:normAutofit fontScale="92500" lnSpcReduction="10000"/>
          </a:bodyPr>
          <a:lstStyle/>
          <a:p>
            <a:pPr marL="68580" indent="0">
              <a:buNone/>
            </a:pPr>
            <a:r>
              <a:rPr lang="cs-CZ" dirty="0"/>
              <a:t>Některé požární úseky v bytových domech, se vybavují elektrickou požární signalizací. Jde především o vícepodlažní podzemní garáže a případy, kdy EPS je vyžadováno pro spouštění a zajištění funkce dalších požárně bezpečnostních zařízení (zejména požárního odvětrání). </a:t>
            </a:r>
          </a:p>
          <a:p>
            <a:pPr marL="68580" indent="0">
              <a:buNone/>
            </a:pPr>
            <a:endParaRPr lang="cs-CZ" dirty="0"/>
          </a:p>
        </p:txBody>
      </p:sp>
      <p:pic>
        <p:nvPicPr>
          <p:cNvPr id="5" name="Zástupný symbol pro obsah 4"/>
          <p:cNvPicPr>
            <a:picLocks noGrp="1" noChangeAspect="1"/>
          </p:cNvPicPr>
          <p:nvPr>
            <p:ph sz="half" idx="1"/>
          </p:nvPr>
        </p:nvPicPr>
        <p:blipFill>
          <a:blip r:embed="rId2"/>
          <a:stretch>
            <a:fillRect/>
          </a:stretch>
        </p:blipFill>
        <p:spPr>
          <a:xfrm>
            <a:off x="62535" y="2204864"/>
            <a:ext cx="4612462" cy="2227141"/>
          </a:xfrm>
          <a:prstGeom prst="rect">
            <a:avLst/>
          </a:prstGeom>
        </p:spPr>
      </p:pic>
    </p:spTree>
    <p:extLst>
      <p:ext uri="{BB962C8B-B14F-4D97-AF65-F5344CB8AC3E}">
        <p14:creationId xmlns:p14="http://schemas.microsoft.com/office/powerpoint/2010/main" val="334028598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pPr algn="ctr"/>
            <a:r>
              <a:rPr lang="cs-CZ" sz="4000" dirty="0" smtClean="0"/>
              <a:t>Panelové bytové domy </a:t>
            </a:r>
            <a:br>
              <a:rPr lang="cs-CZ" sz="4000" dirty="0" smtClean="0"/>
            </a:br>
            <a:endParaRPr lang="cs-CZ" sz="4000" dirty="0"/>
          </a:p>
        </p:txBody>
      </p:sp>
      <p:sp>
        <p:nvSpPr>
          <p:cNvPr id="4" name="Zástupný symbol pro obsah 3"/>
          <p:cNvSpPr>
            <a:spLocks noGrp="1"/>
          </p:cNvSpPr>
          <p:nvPr>
            <p:ph sz="half" idx="2"/>
          </p:nvPr>
        </p:nvSpPr>
        <p:spPr/>
        <p:txBody>
          <a:bodyPr>
            <a:normAutofit/>
          </a:bodyPr>
          <a:lstStyle/>
          <a:p>
            <a:pPr marL="68580" indent="0">
              <a:buNone/>
            </a:pPr>
            <a:r>
              <a:rPr lang="cs-CZ" dirty="0"/>
              <a:t>Panelové bytové domy byly projektovány a realizovány ve 2. polovině 20. století. Jednalo se o domy navržené „podle typových podkladů“, které v období začátku jejich výstavby zohledňovaly požadavky požární bezpečnosti</a:t>
            </a:r>
          </a:p>
        </p:txBody>
      </p:sp>
      <p:pic>
        <p:nvPicPr>
          <p:cNvPr id="3" name="Zástupný symbol pro obsah 2"/>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786251" y="1770063"/>
            <a:ext cx="3396373" cy="4525962"/>
          </a:xfrm>
        </p:spPr>
      </p:pic>
    </p:spTree>
    <p:extLst>
      <p:ext uri="{BB962C8B-B14F-4D97-AF65-F5344CB8AC3E}">
        <p14:creationId xmlns:p14="http://schemas.microsoft.com/office/powerpoint/2010/main" val="7939114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pPr algn="ctr"/>
            <a:r>
              <a:rPr lang="cs-CZ" sz="4000" dirty="0" smtClean="0"/>
              <a:t>Panelové bytové domy </a:t>
            </a:r>
            <a:br>
              <a:rPr lang="cs-CZ" sz="4000" dirty="0" smtClean="0"/>
            </a:br>
            <a:endParaRPr lang="cs-CZ" sz="4000" dirty="0"/>
          </a:p>
        </p:txBody>
      </p:sp>
      <p:sp>
        <p:nvSpPr>
          <p:cNvPr id="4" name="Zástupný symbol pro obsah 3"/>
          <p:cNvSpPr>
            <a:spLocks noGrp="1"/>
          </p:cNvSpPr>
          <p:nvPr>
            <p:ph sz="half" idx="2"/>
          </p:nvPr>
        </p:nvSpPr>
        <p:spPr/>
        <p:txBody>
          <a:bodyPr>
            <a:normAutofit/>
          </a:bodyPr>
          <a:lstStyle/>
          <a:p>
            <a:pPr marL="68580" indent="0">
              <a:buNone/>
            </a:pPr>
            <a:r>
              <a:rPr lang="cs-CZ" dirty="0"/>
              <a:t>Základní jednotkou požárního úseku je byt, oddělený masivními železobetonovými stěnami a stropy. Standardem jsou v této době i požární dveře</a:t>
            </a:r>
          </a:p>
        </p:txBody>
      </p:sp>
      <p:pic>
        <p:nvPicPr>
          <p:cNvPr id="5" name="Zástupný symbol pro obsah 4"/>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786251" y="1770063"/>
            <a:ext cx="3396373" cy="4525962"/>
          </a:xfrm>
        </p:spPr>
      </p:pic>
    </p:spTree>
    <p:extLst>
      <p:ext uri="{BB962C8B-B14F-4D97-AF65-F5344CB8AC3E}">
        <p14:creationId xmlns:p14="http://schemas.microsoft.com/office/powerpoint/2010/main" val="289582271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pPr algn="ctr"/>
            <a:r>
              <a:rPr lang="cs-CZ" sz="4000" dirty="0" smtClean="0"/>
              <a:t>Panelové bytové domy </a:t>
            </a:r>
            <a:br>
              <a:rPr lang="cs-CZ" sz="4000" dirty="0" smtClean="0"/>
            </a:br>
            <a:endParaRPr lang="cs-CZ" sz="4000" dirty="0"/>
          </a:p>
        </p:txBody>
      </p:sp>
      <p:sp>
        <p:nvSpPr>
          <p:cNvPr id="4" name="Zástupný symbol pro obsah 3"/>
          <p:cNvSpPr>
            <a:spLocks noGrp="1"/>
          </p:cNvSpPr>
          <p:nvPr>
            <p:ph sz="half" idx="2"/>
          </p:nvPr>
        </p:nvSpPr>
        <p:spPr/>
        <p:txBody>
          <a:bodyPr>
            <a:normAutofit fontScale="62500" lnSpcReduction="20000"/>
          </a:bodyPr>
          <a:lstStyle/>
          <a:p>
            <a:pPr marL="68580" indent="0">
              <a:buNone/>
            </a:pPr>
            <a:r>
              <a:rPr lang="cs-CZ" dirty="0"/>
              <a:t>Chráněné únikové cesty </a:t>
            </a:r>
            <a:r>
              <a:rPr lang="cs-CZ" dirty="0" smtClean="0"/>
              <a:t>jsou společné </a:t>
            </a:r>
            <a:r>
              <a:rPr lang="cs-CZ" dirty="0"/>
              <a:t>prostory (schodiště a chodby), které by měly být bezpečné pro únik všech osob v objektu. O bezpečnosti těchto cest je možné hovořit pouze tam, kde</a:t>
            </a:r>
            <a:r>
              <a:rPr lang="cs-CZ" dirty="0" smtClean="0"/>
              <a:t>:</a:t>
            </a:r>
            <a:endParaRPr lang="cs-CZ" dirty="0"/>
          </a:p>
          <a:p>
            <a:pPr lvl="0"/>
            <a:r>
              <a:rPr lang="cs-CZ" dirty="0"/>
              <a:t>je důsledně dodržováno  požární oddělení těchto prostor od bytů, sklepů domovního vybavení nebo, technických prostor (jsou všude nepoškozené požární dveře, které se dají bez problémů zavírat nebo mají nepoškozenou zpěňující protipožární pásku atp.),</a:t>
            </a:r>
          </a:p>
          <a:p>
            <a:pPr lvl="0"/>
            <a:r>
              <a:rPr lang="cs-CZ" dirty="0"/>
              <a:t>je zajištěno jejich odvětrání (přirozeně otevíratelnými okny nebo  funkční vzduchotechnikou),</a:t>
            </a:r>
          </a:p>
          <a:p>
            <a:pPr marL="68580" indent="0">
              <a:buNone/>
            </a:pPr>
            <a:endParaRPr lang="cs-CZ" dirty="0"/>
          </a:p>
        </p:txBody>
      </p:sp>
      <p:pic>
        <p:nvPicPr>
          <p:cNvPr id="3" name="Zástupný symbol pro obsah 2"/>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786251" y="1770063"/>
            <a:ext cx="3396373" cy="4525962"/>
          </a:xfrm>
        </p:spPr>
      </p:pic>
    </p:spTree>
    <p:extLst>
      <p:ext uri="{BB962C8B-B14F-4D97-AF65-F5344CB8AC3E}">
        <p14:creationId xmlns:p14="http://schemas.microsoft.com/office/powerpoint/2010/main" val="112521478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pPr algn="ctr"/>
            <a:r>
              <a:rPr lang="cs-CZ" sz="4000" dirty="0" smtClean="0"/>
              <a:t>Panelové bytové domy </a:t>
            </a:r>
            <a:br>
              <a:rPr lang="cs-CZ" sz="4000" dirty="0" smtClean="0"/>
            </a:br>
            <a:endParaRPr lang="cs-CZ" sz="4000" dirty="0"/>
          </a:p>
        </p:txBody>
      </p:sp>
      <p:sp>
        <p:nvSpPr>
          <p:cNvPr id="4" name="Zástupný symbol pro obsah 3"/>
          <p:cNvSpPr>
            <a:spLocks noGrp="1"/>
          </p:cNvSpPr>
          <p:nvPr>
            <p:ph sz="half" idx="2"/>
          </p:nvPr>
        </p:nvSpPr>
        <p:spPr/>
        <p:txBody>
          <a:bodyPr>
            <a:normAutofit fontScale="70000" lnSpcReduction="20000"/>
          </a:bodyPr>
          <a:lstStyle/>
          <a:p>
            <a:pPr marL="68580" indent="0">
              <a:buNone/>
            </a:pPr>
            <a:r>
              <a:rPr lang="cs-CZ" dirty="0"/>
              <a:t>Chráněné únikové cesty </a:t>
            </a:r>
            <a:r>
              <a:rPr lang="cs-CZ" dirty="0" smtClean="0"/>
              <a:t>jsou společné </a:t>
            </a:r>
            <a:r>
              <a:rPr lang="cs-CZ" dirty="0"/>
              <a:t>prostory (schodiště a chodby), které by měly být bezpečné pro únik všech osob v objektu. O bezpečnosti těchto cest je možné hovořit pouze tam, kde</a:t>
            </a:r>
            <a:r>
              <a:rPr lang="cs-CZ" dirty="0" smtClean="0"/>
              <a:t>:</a:t>
            </a:r>
            <a:endParaRPr lang="cs-CZ" dirty="0"/>
          </a:p>
          <a:p>
            <a:pPr lvl="0"/>
            <a:r>
              <a:rPr lang="cs-CZ" dirty="0" smtClean="0"/>
              <a:t>je </a:t>
            </a:r>
            <a:r>
              <a:rPr lang="cs-CZ" dirty="0"/>
              <a:t>zajištěna jejich průchodnost (žádné květináče se vzrostlými květinami, botníky, uskladněné skříně a jiný nábytek uložené na </a:t>
            </a:r>
            <a:r>
              <a:rPr lang="cs-CZ" dirty="0" err="1"/>
              <a:t>mezipodestách</a:t>
            </a:r>
            <a:r>
              <a:rPr lang="cs-CZ" dirty="0"/>
              <a:t>),</a:t>
            </a:r>
          </a:p>
          <a:p>
            <a:pPr lvl="0"/>
            <a:r>
              <a:rPr lang="cs-CZ" dirty="0"/>
              <a:t>je označen směr úniku na volné prostranství (na zdech schodiště jsou směrové piktogramy, případně funguje nouzové osvětlení).</a:t>
            </a:r>
          </a:p>
          <a:p>
            <a:pPr marL="68580" indent="0">
              <a:buNone/>
            </a:pPr>
            <a:endParaRPr lang="cs-CZ" dirty="0"/>
          </a:p>
        </p:txBody>
      </p:sp>
      <p:pic>
        <p:nvPicPr>
          <p:cNvPr id="3" name="Zástupný symbol pro obsah 2"/>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107504" y="3717032"/>
            <a:ext cx="4038600" cy="3030646"/>
          </a:xfrm>
        </p:spPr>
      </p:pic>
      <p:pic>
        <p:nvPicPr>
          <p:cNvPr id="5" name="Obrázek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23528" y="1196752"/>
            <a:ext cx="3361602" cy="2518841"/>
          </a:xfrm>
          <a:prstGeom prst="rect">
            <a:avLst/>
          </a:prstGeom>
        </p:spPr>
      </p:pic>
    </p:spTree>
    <p:extLst>
      <p:ext uri="{BB962C8B-B14F-4D97-AF65-F5344CB8AC3E}">
        <p14:creationId xmlns:p14="http://schemas.microsoft.com/office/powerpoint/2010/main" val="54694653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pPr algn="ctr"/>
            <a:r>
              <a:rPr lang="cs-CZ" sz="4000" dirty="0" smtClean="0"/>
              <a:t>Panelové bytové domy </a:t>
            </a:r>
            <a:br>
              <a:rPr lang="cs-CZ" sz="4000" dirty="0" smtClean="0"/>
            </a:br>
            <a:endParaRPr lang="cs-CZ" sz="4000" dirty="0"/>
          </a:p>
        </p:txBody>
      </p:sp>
      <p:sp>
        <p:nvSpPr>
          <p:cNvPr id="4" name="Zástupný symbol pro obsah 3"/>
          <p:cNvSpPr>
            <a:spLocks noGrp="1"/>
          </p:cNvSpPr>
          <p:nvPr>
            <p:ph sz="half" idx="2"/>
          </p:nvPr>
        </p:nvSpPr>
        <p:spPr/>
        <p:txBody>
          <a:bodyPr>
            <a:normAutofit/>
          </a:bodyPr>
          <a:lstStyle/>
          <a:p>
            <a:pPr marL="68580" indent="0">
              <a:buNone/>
            </a:pPr>
            <a:r>
              <a:rPr lang="cs-CZ" dirty="0"/>
              <a:t>Kritickými místy v těchto bytových domech jsou především instalační  nebo vzduchotechnické šachty, procházející vertikálně celými objekty bez požárních předělů v jednotlivých podlažích</a:t>
            </a:r>
          </a:p>
        </p:txBody>
      </p:sp>
      <p:pic>
        <p:nvPicPr>
          <p:cNvPr id="5" name="Zástupný symbol pro obsah 4"/>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465138" y="2517721"/>
            <a:ext cx="4038600" cy="3030646"/>
          </a:xfrm>
        </p:spPr>
      </p:pic>
    </p:spTree>
    <p:extLst>
      <p:ext uri="{BB962C8B-B14F-4D97-AF65-F5344CB8AC3E}">
        <p14:creationId xmlns:p14="http://schemas.microsoft.com/office/powerpoint/2010/main" val="356128846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pPr algn="ctr"/>
            <a:r>
              <a:rPr lang="cs-CZ" sz="4000" dirty="0" smtClean="0"/>
              <a:t>Bytové domy </a:t>
            </a:r>
            <a:br>
              <a:rPr lang="cs-CZ" sz="4000" dirty="0" smtClean="0"/>
            </a:br>
            <a:endParaRPr lang="cs-CZ" sz="4000" dirty="0"/>
          </a:p>
        </p:txBody>
      </p:sp>
      <p:pic>
        <p:nvPicPr>
          <p:cNvPr id="6" name="Zástupný symbol pro obsah 5"/>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1198644" y="4135392"/>
            <a:ext cx="2514528" cy="1885896"/>
          </a:xfrm>
        </p:spPr>
      </p:pic>
      <p:pic>
        <p:nvPicPr>
          <p:cNvPr id="3" name="Zástupný symbol pro obsah 2"/>
          <p:cNvPicPr>
            <a:picLocks noGrp="1" noChangeAspect="1"/>
          </p:cNvPicPr>
          <p:nvPr>
            <p:ph sz="half" idx="1"/>
          </p:nvPr>
        </p:nvPicPr>
        <p:blipFill>
          <a:blip r:embed="rId3">
            <a:extLst>
              <a:ext uri="{28A0092B-C50C-407E-A947-70E740481C1C}">
                <a14:useLocalDpi xmlns:a14="http://schemas.microsoft.com/office/drawing/2010/main" val="0"/>
              </a:ext>
            </a:extLst>
          </a:blip>
          <a:stretch>
            <a:fillRect/>
          </a:stretch>
        </p:blipFill>
        <p:spPr>
          <a:xfrm>
            <a:off x="683567" y="1844824"/>
            <a:ext cx="2496277" cy="1872208"/>
          </a:xfrm>
        </p:spPr>
      </p:pic>
      <p:pic>
        <p:nvPicPr>
          <p:cNvPr id="10" name="Zástupný symbol pro obsah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372200" y="3140968"/>
            <a:ext cx="2706135" cy="3611562"/>
          </a:xfrm>
          <a:prstGeom prst="rect">
            <a:avLst/>
          </a:prstGeom>
        </p:spPr>
      </p:pic>
    </p:spTree>
    <p:extLst>
      <p:ext uri="{BB962C8B-B14F-4D97-AF65-F5344CB8AC3E}">
        <p14:creationId xmlns:p14="http://schemas.microsoft.com/office/powerpoint/2010/main" val="226970885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pPr algn="ctr"/>
            <a:r>
              <a:rPr lang="cs-CZ" sz="4000" dirty="0" smtClean="0"/>
              <a:t>Bytové domy –neprůchozí únikové cesty </a:t>
            </a:r>
            <a:br>
              <a:rPr lang="cs-CZ" sz="4000" dirty="0" smtClean="0"/>
            </a:br>
            <a:endParaRPr lang="cs-CZ" sz="4000" dirty="0"/>
          </a:p>
        </p:txBody>
      </p:sp>
      <p:pic>
        <p:nvPicPr>
          <p:cNvPr id="13" name="Zástupný symbol pro obsah 12"/>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786657" y="1770063"/>
            <a:ext cx="3395562" cy="4525962"/>
          </a:xfrm>
        </p:spPr>
      </p:pic>
      <p:pic>
        <p:nvPicPr>
          <p:cNvPr id="16" name="Zástupný symbol pro obsah 15"/>
          <p:cNvPicPr>
            <a:picLocks noGrp="1" noChangeAspect="1"/>
          </p:cNvPicPr>
          <p:nvPr>
            <p:ph sz="half" idx="2"/>
          </p:nvPr>
        </p:nvPicPr>
        <p:blipFill>
          <a:blip r:embed="rId3" cstate="print">
            <a:extLst>
              <a:ext uri="{28A0092B-C50C-407E-A947-70E740481C1C}">
                <a14:useLocalDpi xmlns:a14="http://schemas.microsoft.com/office/drawing/2010/main" val="0"/>
              </a:ext>
            </a:extLst>
          </a:blip>
          <a:stretch>
            <a:fillRect/>
          </a:stretch>
        </p:blipFill>
        <p:spPr>
          <a:xfrm>
            <a:off x="4656138" y="2518569"/>
            <a:ext cx="4038600" cy="3028950"/>
          </a:xfrm>
        </p:spPr>
      </p:pic>
    </p:spTree>
    <p:extLst>
      <p:ext uri="{BB962C8B-B14F-4D97-AF65-F5344CB8AC3E}">
        <p14:creationId xmlns:p14="http://schemas.microsoft.com/office/powerpoint/2010/main" val="23005331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pPr algn="ctr"/>
            <a:r>
              <a:rPr lang="cs-CZ" dirty="0" smtClean="0"/>
              <a:t>Obecné podmínky požární bezpečnosti </a:t>
            </a:r>
            <a:r>
              <a:rPr lang="cs-CZ" sz="4000" dirty="0" smtClean="0"/>
              <a:t/>
            </a:r>
            <a:br>
              <a:rPr lang="cs-CZ" sz="4000" dirty="0" smtClean="0"/>
            </a:br>
            <a:endParaRPr lang="cs-CZ" sz="4000" dirty="0"/>
          </a:p>
        </p:txBody>
      </p:sp>
      <p:sp>
        <p:nvSpPr>
          <p:cNvPr id="3" name="Zástupný symbol pro obsah 2"/>
          <p:cNvSpPr>
            <a:spLocks noGrp="1"/>
          </p:cNvSpPr>
          <p:nvPr>
            <p:ph idx="1"/>
          </p:nvPr>
        </p:nvSpPr>
        <p:spPr/>
        <p:txBody>
          <a:bodyPr>
            <a:normAutofit fontScale="55000" lnSpcReduction="20000"/>
          </a:bodyPr>
          <a:lstStyle/>
          <a:p>
            <a:pPr marL="68580" indent="0">
              <a:buNone/>
            </a:pPr>
            <a:r>
              <a:rPr lang="cs-CZ" dirty="0"/>
              <a:t>Přes veškeré opatření, týkající se stavebního řešení objektů, zůstává stěžením problémem v bytových domech chování vlastních obyvatel domů. Všechna snaha projektantů a stavitelů přichází vniveč, bez uvědomění si podstaty zajištění požární bezpečnosti vlastních obyvatel domů. Mezi typické nešvary, se kterými se setkáváme v bytových domech jsou především :</a:t>
            </a:r>
          </a:p>
          <a:p>
            <a:pPr lvl="0"/>
            <a:r>
              <a:rPr lang="cs-CZ" dirty="0"/>
              <a:t>Noví i stávající obyvatelé domů nevědí z hlediska požární ochrany o svých domech nic nebo velice málo.</a:t>
            </a:r>
          </a:p>
          <a:p>
            <a:pPr lvl="0"/>
            <a:r>
              <a:rPr lang="cs-CZ" dirty="0"/>
              <a:t>Jsou prováděné přestavby a rekonstrukce bez vědomí příslušných orgánů státní správy.</a:t>
            </a:r>
          </a:p>
          <a:p>
            <a:pPr lvl="0"/>
            <a:r>
              <a:rPr lang="cs-CZ" dirty="0"/>
              <a:t>Na únikových cestách jsou vybudovány mříže, jako ochrana před zloději. </a:t>
            </a:r>
          </a:p>
          <a:p>
            <a:pPr lvl="0"/>
            <a:r>
              <a:rPr lang="cs-CZ" dirty="0"/>
              <a:t>Ve sklepních prostorách se ukládají požárně nebezpečné látky (např. hořlavé kapaliny, propan-butan v tlakových lahvích).</a:t>
            </a:r>
          </a:p>
          <a:p>
            <a:pPr lvl="0"/>
            <a:r>
              <a:rPr lang="cs-CZ" dirty="0"/>
              <a:t>Na únikových cestách je skladován nábytek, zařizovací předměty a vše co už se do bytu nevešlo. </a:t>
            </a:r>
          </a:p>
          <a:p>
            <a:pPr lvl="0"/>
            <a:r>
              <a:rPr lang="cs-CZ" dirty="0"/>
              <a:t>Jsou zamykány hydrantové skříně. Málokdy se obyvatelům domu podaří klíček od visacího zámku v případě požáru nalézt.</a:t>
            </a:r>
          </a:p>
          <a:p>
            <a:pPr lvl="0"/>
            <a:r>
              <a:rPr lang="cs-CZ" dirty="0"/>
              <a:t>Přenosné hasicí přístroje, které byly v objektu umístěny se během krátké doby ztrácí nebo jsou ukradeny.</a:t>
            </a:r>
          </a:p>
          <a:p>
            <a:endParaRPr lang="cs-CZ" dirty="0"/>
          </a:p>
        </p:txBody>
      </p:sp>
    </p:spTree>
    <p:extLst>
      <p:ext uri="{BB962C8B-B14F-4D97-AF65-F5344CB8AC3E}">
        <p14:creationId xmlns:p14="http://schemas.microsoft.com/office/powerpoint/2010/main" val="309460120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pPr algn="ctr"/>
            <a:r>
              <a:rPr lang="cs-CZ" dirty="0" smtClean="0"/>
              <a:t>Obecné podmínky požární bezpečnosti </a:t>
            </a:r>
            <a:r>
              <a:rPr lang="cs-CZ" sz="4000" dirty="0" smtClean="0"/>
              <a:t/>
            </a:r>
            <a:br>
              <a:rPr lang="cs-CZ" sz="4000" dirty="0" smtClean="0"/>
            </a:br>
            <a:endParaRPr lang="cs-CZ" sz="4000" dirty="0"/>
          </a:p>
        </p:txBody>
      </p:sp>
      <p:sp>
        <p:nvSpPr>
          <p:cNvPr id="3" name="Zástupný symbol pro obsah 2"/>
          <p:cNvSpPr>
            <a:spLocks noGrp="1"/>
          </p:cNvSpPr>
          <p:nvPr>
            <p:ph idx="1"/>
          </p:nvPr>
        </p:nvSpPr>
        <p:spPr/>
        <p:txBody>
          <a:bodyPr>
            <a:normAutofit fontScale="92500" lnSpcReduction="20000"/>
          </a:bodyPr>
          <a:lstStyle/>
          <a:p>
            <a:pPr marL="68580" indent="0">
              <a:buNone/>
            </a:pPr>
            <a:r>
              <a:rPr lang="cs-CZ" altLang="cs-CZ" sz="2100" b="1" dirty="0" smtClean="0">
                <a:latin typeface="Arial Narrow" panose="020B0606020202030204" pitchFamily="34" charset="0"/>
              </a:rPr>
              <a:t>V chráněné únikové cestě lze umístit </a:t>
            </a:r>
            <a:r>
              <a:rPr lang="cs-CZ" altLang="cs-CZ" sz="2100" b="1" dirty="0">
                <a:latin typeface="Arial Narrow" panose="020B0606020202030204" pitchFamily="34" charset="0"/>
              </a:rPr>
              <a:t>předmět z hořlavé látky za těchto </a:t>
            </a:r>
            <a:r>
              <a:rPr lang="cs-CZ" altLang="cs-CZ" sz="2100" b="1" dirty="0" smtClean="0">
                <a:latin typeface="Arial Narrow" panose="020B0606020202030204" pitchFamily="34" charset="0"/>
              </a:rPr>
              <a:t>podmínek:</a:t>
            </a:r>
          </a:p>
          <a:p>
            <a:pPr marL="68580" indent="0">
              <a:buNone/>
            </a:pPr>
            <a:r>
              <a:rPr lang="cs-CZ" altLang="cs-CZ" sz="1900" b="1" dirty="0" smtClean="0">
                <a:latin typeface="Arial Narrow" panose="020B0606020202030204" pitchFamily="34" charset="0"/>
              </a:rPr>
              <a:t>Vzdálenost  </a:t>
            </a:r>
            <a:r>
              <a:rPr lang="cs-CZ" altLang="cs-CZ" sz="1900" b="1" dirty="0">
                <a:latin typeface="Arial Narrow" panose="020B0606020202030204" pitchFamily="34" charset="0"/>
              </a:rPr>
              <a:t>hořlavého předmětu od hořlavé části stavby s výjimkou podlahy nesmí být menší než 2 m,</a:t>
            </a:r>
          </a:p>
          <a:p>
            <a:r>
              <a:rPr lang="cs-CZ" altLang="cs-CZ" sz="1900" b="1" dirty="0">
                <a:latin typeface="Arial Narrow" panose="020B0606020202030204" pitchFamily="34" charset="0"/>
              </a:rPr>
              <a:t>Hořlavý předmět nebo jeho část nesmí být z plastu,</a:t>
            </a:r>
          </a:p>
          <a:p>
            <a:r>
              <a:rPr lang="cs-CZ" altLang="cs-CZ" sz="1900" b="1" dirty="0">
                <a:latin typeface="Arial Narrow" panose="020B0606020202030204" pitchFamily="34" charset="0"/>
              </a:rPr>
              <a:t>Hořlavý předmět nesmí být umístěn na strop či podhled nebo pod stropem či podhledem určené pro pohyb osob,</a:t>
            </a:r>
          </a:p>
          <a:p>
            <a:r>
              <a:rPr lang="cs-CZ" altLang="cs-CZ" sz="1900" b="1" dirty="0">
                <a:latin typeface="Arial Narrow" panose="020B0606020202030204" pitchFamily="34" charset="0"/>
              </a:rPr>
              <a:t>Hořlavý předmět musí být připevněn tak, aby nedošlo k jeho uvolnění při úniku osob či jednotek PO,</a:t>
            </a:r>
          </a:p>
          <a:p>
            <a:r>
              <a:rPr lang="cs-CZ" altLang="cs-CZ" sz="1900" b="1" dirty="0">
                <a:latin typeface="Arial Narrow" panose="020B0606020202030204" pitchFamily="34" charset="0"/>
              </a:rPr>
              <a:t>V CHÚC lze na stěnu o ploše 60 m</a:t>
            </a:r>
            <a:r>
              <a:rPr lang="cs-CZ" altLang="cs-CZ" sz="1900" b="1" baseline="30000" dirty="0">
                <a:latin typeface="Arial Narrow" panose="020B0606020202030204" pitchFamily="34" charset="0"/>
              </a:rPr>
              <a:t>2</a:t>
            </a:r>
            <a:r>
              <a:rPr lang="cs-CZ" altLang="cs-CZ" sz="1900" b="1" dirty="0">
                <a:latin typeface="Arial Narrow" panose="020B0606020202030204" pitchFamily="34" charset="0"/>
              </a:rPr>
              <a:t> umístit pouze jeden hořlavý předmět, na podlaží CHÚC nesmí být umístěny více než 3 hořlavé předměty,</a:t>
            </a:r>
          </a:p>
          <a:p>
            <a:pPr>
              <a:lnSpc>
                <a:spcPct val="90000"/>
              </a:lnSpc>
            </a:pPr>
            <a:r>
              <a:rPr lang="cs-CZ" altLang="cs-CZ" sz="1900" b="1" dirty="0">
                <a:latin typeface="Arial Narrow" panose="020B0606020202030204" pitchFamily="34" charset="0"/>
              </a:rPr>
              <a:t>Hořlavý předmět ve tvaru „nástěnky“ nesmí být v CHÚC umístěn, je-li při tloušťce 4 mm větší než 1,3 </a:t>
            </a:r>
            <a:r>
              <a:rPr lang="cs-CZ" altLang="cs-CZ" sz="1900" b="1" dirty="0" smtClean="0">
                <a:latin typeface="Arial Narrow" panose="020B0606020202030204" pitchFamily="34" charset="0"/>
              </a:rPr>
              <a:t>m</a:t>
            </a:r>
            <a:r>
              <a:rPr lang="cs-CZ" altLang="cs-CZ" sz="1900" b="1" baseline="30000" dirty="0" smtClean="0">
                <a:latin typeface="Arial Narrow" panose="020B0606020202030204" pitchFamily="34" charset="0"/>
              </a:rPr>
              <a:t>2</a:t>
            </a:r>
            <a:r>
              <a:rPr lang="cs-CZ" altLang="cs-CZ" sz="1900" b="1" dirty="0">
                <a:latin typeface="Arial Narrow" panose="020B0606020202030204" pitchFamily="34" charset="0"/>
              </a:rPr>
              <a:t>Jeden malý závěsný automat na nápoje, jiné zboží nebo službu pro tři podlaží,</a:t>
            </a:r>
          </a:p>
          <a:p>
            <a:pPr>
              <a:lnSpc>
                <a:spcPct val="90000"/>
              </a:lnSpc>
            </a:pPr>
            <a:r>
              <a:rPr lang="cs-CZ" altLang="cs-CZ" sz="1900" b="1" dirty="0" smtClean="0">
                <a:latin typeface="Arial Narrow" panose="020B0606020202030204" pitchFamily="34" charset="0"/>
              </a:rPr>
              <a:t>Květinovou </a:t>
            </a:r>
            <a:r>
              <a:rPr lang="cs-CZ" altLang="cs-CZ" sz="1900" b="1" dirty="0">
                <a:latin typeface="Arial Narrow" panose="020B0606020202030204" pitchFamily="34" charset="0"/>
              </a:rPr>
              <a:t>výzdobu z plastů, pokud průmět plochy této výzdoby na stěnu není větší než 0,5 m</a:t>
            </a:r>
            <a:r>
              <a:rPr lang="cs-CZ" altLang="cs-CZ" sz="1900" b="1" baseline="30000" dirty="0">
                <a:latin typeface="Arial Narrow" panose="020B0606020202030204" pitchFamily="34" charset="0"/>
              </a:rPr>
              <a:t>2</a:t>
            </a:r>
            <a:r>
              <a:rPr lang="cs-CZ" altLang="cs-CZ" sz="1900" b="1" dirty="0">
                <a:latin typeface="Arial Narrow" panose="020B0606020202030204" pitchFamily="34" charset="0"/>
              </a:rPr>
              <a:t> a hloubka této výzdoby nepřesahuje 0,1 m. Při umístění této výzdoby nesmí být omezena minimální šířka únikové cesty stanovená výpočtem,</a:t>
            </a:r>
          </a:p>
          <a:p>
            <a:endParaRPr lang="cs-CZ" altLang="cs-CZ" sz="2100" b="1" dirty="0">
              <a:latin typeface="Arial Narrow" panose="020B0606020202030204" pitchFamily="34" charset="0"/>
            </a:endParaRPr>
          </a:p>
          <a:p>
            <a:endParaRPr lang="cs-CZ" dirty="0"/>
          </a:p>
        </p:txBody>
      </p:sp>
    </p:spTree>
    <p:extLst>
      <p:ext uri="{BB962C8B-B14F-4D97-AF65-F5344CB8AC3E}">
        <p14:creationId xmlns:p14="http://schemas.microsoft.com/office/powerpoint/2010/main" val="426147851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pPr algn="ctr"/>
            <a:r>
              <a:rPr lang="cs-CZ" dirty="0" smtClean="0"/>
              <a:t>Co může překvapit hasiče </a:t>
            </a:r>
            <a:r>
              <a:rPr lang="cs-CZ" sz="4000" dirty="0" smtClean="0"/>
              <a:t/>
            </a:r>
            <a:br>
              <a:rPr lang="cs-CZ" sz="4000" dirty="0" smtClean="0"/>
            </a:br>
            <a:endParaRPr lang="cs-CZ" sz="4000" dirty="0"/>
          </a:p>
        </p:txBody>
      </p:sp>
      <p:sp>
        <p:nvSpPr>
          <p:cNvPr id="3" name="Zástupný symbol pro obsah 2"/>
          <p:cNvSpPr>
            <a:spLocks noGrp="1"/>
          </p:cNvSpPr>
          <p:nvPr>
            <p:ph idx="1"/>
          </p:nvPr>
        </p:nvSpPr>
        <p:spPr/>
        <p:txBody>
          <a:bodyPr>
            <a:normAutofit/>
          </a:bodyPr>
          <a:lstStyle/>
          <a:p>
            <a:pPr marL="68580" indent="0">
              <a:buNone/>
            </a:pPr>
            <a:r>
              <a:rPr lang="cs-CZ" sz="2000" dirty="0"/>
              <a:t>Překvapení může hasiče čekat ve skladech, dílnách, garážích, které jsou v mnoha případech požárně neodděleny od obytných prostor domu. Ať už to jsou kutilské dílny, domácí truhlárny, dílny a garáže vybavené tlakovými lahvemi, svářecími soupravami, lokálními topidly či spoustou kanystrů a lahviček  s neidentifikovatelnými hořlavými kapalinami. Zvláštní sortou našich spoluobčanů vlastnící rodinné domy jsou hasiči přezdívaní „sběratelé“ nebo také „archeologové“. U požárů jejich domů čeká na hasiče neuvěřitelné množství hořlavého materiálu. Často se jedná o noviny, časopisy, látky, oděvy nebo různorodý komunální odpad. </a:t>
            </a:r>
            <a:endParaRPr lang="cs-CZ" altLang="cs-CZ" sz="2100" b="1" dirty="0">
              <a:latin typeface="Arial Narrow" panose="020B0606020202030204" pitchFamily="34" charset="0"/>
            </a:endParaRPr>
          </a:p>
          <a:p>
            <a:endParaRPr lang="cs-CZ" dirty="0"/>
          </a:p>
        </p:txBody>
      </p:sp>
    </p:spTree>
    <p:extLst>
      <p:ext uri="{BB962C8B-B14F-4D97-AF65-F5344CB8AC3E}">
        <p14:creationId xmlns:p14="http://schemas.microsoft.com/office/powerpoint/2010/main" val="393568531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pPr algn="ctr"/>
            <a:r>
              <a:rPr lang="cs-CZ" dirty="0" smtClean="0"/>
              <a:t>Obecné podmínky požární bezpečnosti </a:t>
            </a:r>
            <a:r>
              <a:rPr lang="cs-CZ" sz="4000" dirty="0" smtClean="0"/>
              <a:t/>
            </a:r>
            <a:br>
              <a:rPr lang="cs-CZ" sz="4000" dirty="0" smtClean="0"/>
            </a:br>
            <a:endParaRPr lang="cs-CZ" sz="4000" dirty="0"/>
          </a:p>
        </p:txBody>
      </p:sp>
      <p:pic>
        <p:nvPicPr>
          <p:cNvPr id="9" name="Zástupný symbol pro obsah 8"/>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465138" y="2519867"/>
            <a:ext cx="4038600" cy="3026354"/>
          </a:xfrm>
        </p:spPr>
      </p:pic>
      <p:pic>
        <p:nvPicPr>
          <p:cNvPr id="10" name="Zástupný symbol pro obsah 9"/>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4656138" y="2506434"/>
            <a:ext cx="4038600" cy="3053220"/>
          </a:xfrm>
        </p:spPr>
      </p:pic>
    </p:spTree>
    <p:extLst>
      <p:ext uri="{BB962C8B-B14F-4D97-AF65-F5344CB8AC3E}">
        <p14:creationId xmlns:p14="http://schemas.microsoft.com/office/powerpoint/2010/main" val="277375193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pPr algn="ctr"/>
            <a:r>
              <a:rPr lang="cs-CZ" dirty="0" smtClean="0"/>
              <a:t>Vybrané požárně bezpečnostní zařízení v objektech bytových domů </a:t>
            </a:r>
            <a:r>
              <a:rPr lang="cs-CZ" sz="4000" dirty="0" smtClean="0"/>
              <a:t/>
            </a:r>
            <a:br>
              <a:rPr lang="cs-CZ" sz="4000" dirty="0" smtClean="0"/>
            </a:br>
            <a:endParaRPr lang="cs-CZ" sz="4000" dirty="0"/>
          </a:p>
        </p:txBody>
      </p:sp>
      <p:pic>
        <p:nvPicPr>
          <p:cNvPr id="5" name="Zástupný symbol pro obsah 4"/>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323528" y="1988840"/>
            <a:ext cx="3394471" cy="4525962"/>
          </a:xfrm>
        </p:spPr>
      </p:pic>
      <p:pic>
        <p:nvPicPr>
          <p:cNvPr id="6" name="Zástupný symbol pro obsah 5"/>
          <p:cNvPicPr>
            <a:picLocks noGrp="1" noChangeAspect="1"/>
          </p:cNvPicPr>
          <p:nvPr>
            <p:ph sz="half" idx="2"/>
          </p:nvPr>
        </p:nvPicPr>
        <p:blipFill>
          <a:blip r:embed="rId3" cstate="print">
            <a:extLst>
              <a:ext uri="{28A0092B-C50C-407E-A947-70E740481C1C}">
                <a14:useLocalDpi xmlns:a14="http://schemas.microsoft.com/office/drawing/2010/main" val="0"/>
              </a:ext>
            </a:extLst>
          </a:blip>
          <a:stretch>
            <a:fillRect/>
          </a:stretch>
        </p:blipFill>
        <p:spPr>
          <a:xfrm>
            <a:off x="4656138" y="2518915"/>
            <a:ext cx="4038600" cy="3028257"/>
          </a:xfrm>
        </p:spPr>
      </p:pic>
    </p:spTree>
    <p:extLst>
      <p:ext uri="{BB962C8B-B14F-4D97-AF65-F5344CB8AC3E}">
        <p14:creationId xmlns:p14="http://schemas.microsoft.com/office/powerpoint/2010/main" val="15972334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pPr algn="ctr"/>
            <a:r>
              <a:rPr lang="cs-CZ" dirty="0" smtClean="0"/>
              <a:t>Vybrané požárně bezpečnostní zařízení v objektech bytových domů </a:t>
            </a:r>
            <a:r>
              <a:rPr lang="cs-CZ" sz="4000" dirty="0" smtClean="0"/>
              <a:t/>
            </a:r>
            <a:br>
              <a:rPr lang="cs-CZ" sz="4000" dirty="0" smtClean="0"/>
            </a:br>
            <a:endParaRPr lang="cs-CZ" sz="4000" dirty="0"/>
          </a:p>
        </p:txBody>
      </p:sp>
      <p:pic>
        <p:nvPicPr>
          <p:cNvPr id="4" name="Zástupný symbol pro obsah 3"/>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465138" y="2517721"/>
            <a:ext cx="4038600" cy="3030646"/>
          </a:xfrm>
        </p:spPr>
      </p:pic>
      <p:pic>
        <p:nvPicPr>
          <p:cNvPr id="7" name="Zástupný symbol pro obsah 6"/>
          <p:cNvPicPr>
            <a:picLocks noGrp="1" noChangeAspect="1"/>
          </p:cNvPicPr>
          <p:nvPr>
            <p:ph sz="half" idx="2"/>
          </p:nvPr>
        </p:nvPicPr>
        <p:blipFill>
          <a:blip r:embed="rId3" cstate="print">
            <a:extLst>
              <a:ext uri="{28A0092B-C50C-407E-A947-70E740481C1C}">
                <a14:useLocalDpi xmlns:a14="http://schemas.microsoft.com/office/drawing/2010/main" val="0"/>
              </a:ext>
            </a:extLst>
          </a:blip>
          <a:stretch>
            <a:fillRect/>
          </a:stretch>
        </p:blipFill>
        <p:spPr>
          <a:xfrm>
            <a:off x="4977251" y="1770063"/>
            <a:ext cx="3396373" cy="4525962"/>
          </a:xfrm>
        </p:spPr>
      </p:pic>
    </p:spTree>
    <p:extLst>
      <p:ext uri="{BB962C8B-B14F-4D97-AF65-F5344CB8AC3E}">
        <p14:creationId xmlns:p14="http://schemas.microsoft.com/office/powerpoint/2010/main" val="278095850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pPr algn="ctr"/>
            <a:r>
              <a:rPr lang="cs-CZ" dirty="0" smtClean="0"/>
              <a:t>Vybrané požárně bezpečnostní zařízení v objektech bytových domů </a:t>
            </a:r>
            <a:r>
              <a:rPr lang="cs-CZ" sz="4000" dirty="0" smtClean="0"/>
              <a:t/>
            </a:r>
            <a:br>
              <a:rPr lang="cs-CZ" sz="4000" dirty="0" smtClean="0"/>
            </a:br>
            <a:endParaRPr lang="cs-CZ" sz="4000" dirty="0"/>
          </a:p>
        </p:txBody>
      </p:sp>
      <p:pic>
        <p:nvPicPr>
          <p:cNvPr id="5" name="Zástupný symbol pro obsah 4"/>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465138" y="2517721"/>
            <a:ext cx="4038600" cy="3030646"/>
          </a:xfrm>
        </p:spPr>
      </p:pic>
      <p:pic>
        <p:nvPicPr>
          <p:cNvPr id="6" name="Zástupný symbol pro obsah 5"/>
          <p:cNvPicPr>
            <a:picLocks noGrp="1" noChangeAspect="1"/>
          </p:cNvPicPr>
          <p:nvPr>
            <p:ph sz="half" idx="2"/>
          </p:nvPr>
        </p:nvPicPr>
        <p:blipFill>
          <a:blip r:embed="rId3" cstate="print">
            <a:extLst>
              <a:ext uri="{28A0092B-C50C-407E-A947-70E740481C1C}">
                <a14:useLocalDpi xmlns:a14="http://schemas.microsoft.com/office/drawing/2010/main" val="0"/>
              </a:ext>
            </a:extLst>
          </a:blip>
          <a:stretch>
            <a:fillRect/>
          </a:stretch>
        </p:blipFill>
        <p:spPr>
          <a:xfrm>
            <a:off x="4656138" y="2517721"/>
            <a:ext cx="4038600" cy="3030646"/>
          </a:xfrm>
        </p:spPr>
      </p:pic>
    </p:spTree>
    <p:extLst>
      <p:ext uri="{BB962C8B-B14F-4D97-AF65-F5344CB8AC3E}">
        <p14:creationId xmlns:p14="http://schemas.microsoft.com/office/powerpoint/2010/main" val="44263025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p:txBody>
          <a:bodyPr/>
          <a:lstStyle/>
          <a:p>
            <a:r>
              <a:rPr lang="cs-CZ"/>
              <a:t>Principy větrání</a:t>
            </a:r>
          </a:p>
        </p:txBody>
      </p:sp>
      <p:sp>
        <p:nvSpPr>
          <p:cNvPr id="38917" name="Rectangle 5"/>
          <p:cNvSpPr>
            <a:spLocks noGrp="1" noChangeArrowheads="1"/>
          </p:cNvSpPr>
          <p:nvPr>
            <p:ph type="body" sz="half" idx="2"/>
          </p:nvPr>
        </p:nvSpPr>
        <p:spPr/>
        <p:txBody>
          <a:bodyPr/>
          <a:lstStyle/>
          <a:p>
            <a:r>
              <a:rPr lang="cs-CZ" i="1"/>
              <a:t>) Chráněná úniková cesta typu A s přetlakovým větráním s desetinásobnou výměnou vzduchu, je vybavena EPS</a:t>
            </a:r>
            <a:r>
              <a:rPr lang="cs-CZ"/>
              <a:t> </a:t>
            </a:r>
          </a:p>
        </p:txBody>
      </p:sp>
      <p:pic>
        <p:nvPicPr>
          <p:cNvPr id="38918" name="Picture 6" descr="http://stavba.tzb-info.cz/docu/clanky/0033/003335o3.gif"/>
          <p:cNvPicPr>
            <a:picLocks noGrp="1" noChangeAspect="1" noChangeArrowheads="1"/>
          </p:cNvPicPr>
          <p:nvPr>
            <p:ph type="body" sz="half" idx="1"/>
          </p:nvPr>
        </p:nvPicPr>
        <p:blipFill>
          <a:blip r:embed="rId2" r:link="rId3">
            <a:extLst>
              <a:ext uri="{28A0092B-C50C-407E-A947-70E740481C1C}">
                <a14:useLocalDpi xmlns:a14="http://schemas.microsoft.com/office/drawing/2010/main" val="0"/>
              </a:ext>
            </a:extLst>
          </a:blip>
          <a:srcRect/>
          <a:stretch>
            <a:fillRect/>
          </a:stretch>
        </p:blipFill>
        <p:spPr>
          <a:xfrm>
            <a:off x="889000" y="1628775"/>
            <a:ext cx="3132138" cy="453707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80981868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p:txBody>
          <a:bodyPr/>
          <a:lstStyle/>
          <a:p>
            <a:r>
              <a:rPr lang="cs-CZ"/>
              <a:t>Principy větrání</a:t>
            </a:r>
          </a:p>
        </p:txBody>
      </p:sp>
      <p:sp>
        <p:nvSpPr>
          <p:cNvPr id="40965" name="Rectangle 5"/>
          <p:cNvSpPr>
            <a:spLocks noGrp="1" noChangeArrowheads="1"/>
          </p:cNvSpPr>
          <p:nvPr>
            <p:ph type="body" sz="half" idx="2"/>
          </p:nvPr>
        </p:nvSpPr>
        <p:spPr/>
        <p:txBody>
          <a:bodyPr/>
          <a:lstStyle/>
          <a:p>
            <a:r>
              <a:rPr lang="cs-CZ" i="1"/>
              <a:t>) Chráněná úniková cesta typu B bez požárních předsíní, nucené větrání s patnáctinásobnou výměnou vzduchu, přetlak 25 Pa</a:t>
            </a:r>
            <a:r>
              <a:rPr lang="cs-CZ"/>
              <a:t> </a:t>
            </a:r>
          </a:p>
        </p:txBody>
      </p:sp>
      <p:pic>
        <p:nvPicPr>
          <p:cNvPr id="40966" name="Picture 6" descr="http://stavba.tzb-info.cz/docu/clanky/0033/003335o4.gif"/>
          <p:cNvPicPr>
            <a:picLocks noGrp="1" noChangeAspect="1" noChangeArrowheads="1"/>
          </p:cNvPicPr>
          <p:nvPr>
            <p:ph type="body" sz="half" idx="1"/>
          </p:nvPr>
        </p:nvPicPr>
        <p:blipFill>
          <a:blip r:embed="rId2" r:link="rId3">
            <a:extLst>
              <a:ext uri="{28A0092B-C50C-407E-A947-70E740481C1C}">
                <a14:useLocalDpi xmlns:a14="http://schemas.microsoft.com/office/drawing/2010/main" val="0"/>
              </a:ext>
            </a:extLst>
          </a:blip>
          <a:srcRect/>
          <a:stretch>
            <a:fillRect/>
          </a:stretch>
        </p:blipFill>
        <p:spPr>
          <a:xfrm>
            <a:off x="938213" y="1628775"/>
            <a:ext cx="3082925" cy="446405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272317060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p:txBody>
          <a:bodyPr/>
          <a:lstStyle/>
          <a:p>
            <a:r>
              <a:rPr lang="cs-CZ"/>
              <a:t>Principy větrání</a:t>
            </a:r>
          </a:p>
        </p:txBody>
      </p:sp>
      <p:sp>
        <p:nvSpPr>
          <p:cNvPr id="43013" name="Rectangle 5"/>
          <p:cNvSpPr>
            <a:spLocks noGrp="1" noChangeArrowheads="1"/>
          </p:cNvSpPr>
          <p:nvPr>
            <p:ph type="body" sz="half" idx="2"/>
          </p:nvPr>
        </p:nvSpPr>
        <p:spPr/>
        <p:txBody>
          <a:bodyPr/>
          <a:lstStyle/>
          <a:p>
            <a:pPr>
              <a:lnSpc>
                <a:spcPct val="90000"/>
              </a:lnSpc>
            </a:pPr>
            <a:r>
              <a:rPr lang="cs-CZ" i="1"/>
              <a:t>) Chráněná úniková cesta typu C s přetlakovým větráním s patnáctinásobnou výměnou vzduchu, přetlak 25 Pa mezi schodištěm a předsíněmi a mezi předsíněmi a přilehlými požárními úseky</a:t>
            </a:r>
            <a:r>
              <a:rPr lang="cs-CZ"/>
              <a:t> </a:t>
            </a:r>
          </a:p>
        </p:txBody>
      </p:sp>
      <p:pic>
        <p:nvPicPr>
          <p:cNvPr id="43014" name="Picture 6" descr="http://stavba.tzb-info.cz/docu/clanky/0033/003335o5.gif"/>
          <p:cNvPicPr>
            <a:picLocks noGrp="1" noChangeAspect="1" noChangeArrowheads="1"/>
          </p:cNvPicPr>
          <p:nvPr>
            <p:ph type="body" sz="half" idx="1"/>
          </p:nvPr>
        </p:nvPicPr>
        <p:blipFill>
          <a:blip r:embed="rId2" r:link="rId3">
            <a:extLst>
              <a:ext uri="{28A0092B-C50C-407E-A947-70E740481C1C}">
                <a14:useLocalDpi xmlns:a14="http://schemas.microsoft.com/office/drawing/2010/main" val="0"/>
              </a:ext>
            </a:extLst>
          </a:blip>
          <a:srcRect/>
          <a:stretch>
            <a:fillRect/>
          </a:stretch>
        </p:blipFill>
        <p:spPr>
          <a:xfrm>
            <a:off x="482600" y="1628775"/>
            <a:ext cx="3997325" cy="446405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190545991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p:txBody>
          <a:bodyPr/>
          <a:lstStyle/>
          <a:p>
            <a:r>
              <a:rPr lang="cs-CZ" sz="4000" b="1" dirty="0"/>
              <a:t>VĚTRÁNÍ CHRÁNĚNÝCH ÚNIKOVÝCH </a:t>
            </a:r>
            <a:r>
              <a:rPr lang="cs-CZ" sz="4000" b="1" dirty="0" smtClean="0"/>
              <a:t>CEST – přirozené větrání </a:t>
            </a:r>
            <a:r>
              <a:rPr lang="cs-CZ" sz="4000" b="1" dirty="0"/>
              <a:t/>
            </a:r>
            <a:br>
              <a:rPr lang="cs-CZ" sz="4000" b="1" dirty="0"/>
            </a:br>
            <a:endParaRPr lang="cs-CZ" sz="4000" b="1" dirty="0"/>
          </a:p>
        </p:txBody>
      </p:sp>
      <p:pic>
        <p:nvPicPr>
          <p:cNvPr id="16386" name="Picture 2" descr="C:\_Martin\Documents\archiv stary_do10.10.2013\Documents\2013\petrzilkovaBD\zkouska vetrani,hydrantu a cerpadel\zaluzie_posledni_NP_centralni_schodiste.jpg"/>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rcRect/>
          <a:stretch>
            <a:fillRect/>
          </a:stretch>
        </p:blipFill>
        <p:spPr bwMode="auto">
          <a:xfrm rot="5400000">
            <a:off x="465138" y="2518569"/>
            <a:ext cx="4038600" cy="3028950"/>
          </a:xfrm>
          <a:prstGeom prst="rect">
            <a:avLst/>
          </a:prstGeom>
          <a:noFill/>
          <a:extLst>
            <a:ext uri="{909E8E84-426E-40DD-AFC4-6F175D3DCCD1}">
              <a14:hiddenFill xmlns:a14="http://schemas.microsoft.com/office/drawing/2010/main">
                <a:solidFill>
                  <a:srgbClr val="FFFFFF"/>
                </a:solidFill>
              </a14:hiddenFill>
            </a:ext>
          </a:extLst>
        </p:spPr>
      </p:pic>
      <p:pic>
        <p:nvPicPr>
          <p:cNvPr id="16387" name="Picture 3" descr="C:\_Martin\Documents\archiv stary_do10.10.2013\Documents\2013\siko_zlicin koupelny\foto stavba_Sico zlicin_21.1.2013\DSC04577.JPG"/>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4427984" y="2060848"/>
            <a:ext cx="4038600" cy="30315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879386"/>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p:txBody>
          <a:bodyPr/>
          <a:lstStyle/>
          <a:p>
            <a:r>
              <a:rPr lang="cs-CZ" sz="4000" b="1" dirty="0"/>
              <a:t>VĚTRÁNÍ CHRÁNĚNÝCH ÚNIKOVÝCH </a:t>
            </a:r>
            <a:r>
              <a:rPr lang="cs-CZ" sz="4000" b="1" dirty="0" smtClean="0"/>
              <a:t>CEST – přirozené větrání </a:t>
            </a:r>
            <a:r>
              <a:rPr lang="cs-CZ" sz="4000" b="1" dirty="0"/>
              <a:t/>
            </a:r>
            <a:br>
              <a:rPr lang="cs-CZ" sz="4000" b="1" dirty="0"/>
            </a:br>
            <a:endParaRPr lang="cs-CZ" sz="4000" b="1" dirty="0"/>
          </a:p>
        </p:txBody>
      </p:sp>
      <p:pic>
        <p:nvPicPr>
          <p:cNvPr id="18434" name="Picture 2"/>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rcRect/>
          <a:stretch>
            <a:fillRect/>
          </a:stretch>
        </p:blipFill>
        <p:spPr bwMode="auto">
          <a:xfrm>
            <a:off x="1093788" y="2180431"/>
            <a:ext cx="2781300" cy="37052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8435" name="Picture 3"/>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4976018" y="1770063"/>
            <a:ext cx="3398840" cy="452596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98788562"/>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p:txBody>
          <a:bodyPr/>
          <a:lstStyle/>
          <a:p>
            <a:r>
              <a:rPr lang="cs-CZ" dirty="0" smtClean="0"/>
              <a:t>Provedení instalačních šachet</a:t>
            </a:r>
            <a:endParaRPr lang="cs-CZ" dirty="0"/>
          </a:p>
        </p:txBody>
      </p:sp>
      <p:sp>
        <p:nvSpPr>
          <p:cNvPr id="43013" name="Rectangle 5"/>
          <p:cNvSpPr>
            <a:spLocks noGrp="1" noChangeArrowheads="1"/>
          </p:cNvSpPr>
          <p:nvPr>
            <p:ph type="body" sz="half" idx="2"/>
          </p:nvPr>
        </p:nvSpPr>
        <p:spPr/>
        <p:txBody>
          <a:bodyPr>
            <a:normAutofit/>
          </a:bodyPr>
          <a:lstStyle/>
          <a:p>
            <a:pPr>
              <a:lnSpc>
                <a:spcPct val="90000"/>
              </a:lnSpc>
            </a:pPr>
            <a:endParaRPr lang="cs-CZ" dirty="0"/>
          </a:p>
        </p:txBody>
      </p:sp>
      <p:pic>
        <p:nvPicPr>
          <p:cNvPr id="11267" name="Picture 3" descr="C:\_Martin\Documents\ec harris-arcadis\2013-2014\forum bratislava_04.2013\foto\DSC0539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85188" y="1772816"/>
            <a:ext cx="4458812" cy="3345184"/>
          </a:xfrm>
          <a:prstGeom prst="rect">
            <a:avLst/>
          </a:prstGeom>
          <a:noFill/>
          <a:extLst>
            <a:ext uri="{909E8E84-426E-40DD-AFC4-6F175D3DCCD1}">
              <a14:hiddenFill xmlns:a14="http://schemas.microsoft.com/office/drawing/2010/main">
                <a:solidFill>
                  <a:srgbClr val="FFFFFF"/>
                </a:solidFill>
              </a14:hiddenFill>
            </a:ext>
          </a:extLst>
        </p:spPr>
      </p:pic>
      <p:sp>
        <p:nvSpPr>
          <p:cNvPr id="3" name="Zástupný symbol pro obsah 2"/>
          <p:cNvSpPr>
            <a:spLocks noGrp="1"/>
          </p:cNvSpPr>
          <p:nvPr>
            <p:ph sz="half" idx="1"/>
          </p:nvPr>
        </p:nvSpPr>
        <p:spPr/>
        <p:txBody>
          <a:bodyPr>
            <a:normAutofit lnSpcReduction="10000"/>
          </a:bodyPr>
          <a:lstStyle/>
          <a:p>
            <a:pPr marL="68580" indent="0">
              <a:buNone/>
            </a:pPr>
            <a:r>
              <a:rPr lang="cs-CZ" dirty="0" smtClean="0"/>
              <a:t>Dva způsoby řešení : </a:t>
            </a:r>
          </a:p>
          <a:p>
            <a:pPr marL="68580" indent="0">
              <a:buNone/>
            </a:pPr>
            <a:r>
              <a:rPr lang="cs-CZ" dirty="0" smtClean="0"/>
              <a:t>IŠ tvoří samostatný požární úsek = požadavky na stěny, prostupy ve stěnách, dveře</a:t>
            </a:r>
          </a:p>
          <a:p>
            <a:pPr marL="68580" indent="0">
              <a:buNone/>
            </a:pPr>
            <a:endParaRPr lang="cs-CZ" dirty="0"/>
          </a:p>
          <a:p>
            <a:pPr marL="68580" indent="0">
              <a:buNone/>
            </a:pPr>
            <a:r>
              <a:rPr lang="cs-CZ" dirty="0" smtClean="0"/>
              <a:t>IŠ je součástí požárního úseku  podlaží = požadavky na prostupy instalací stropy </a:t>
            </a:r>
            <a:endParaRPr lang="cs-CZ" dirty="0"/>
          </a:p>
        </p:txBody>
      </p:sp>
    </p:spTree>
    <p:extLst>
      <p:ext uri="{BB962C8B-B14F-4D97-AF65-F5344CB8AC3E}">
        <p14:creationId xmlns:p14="http://schemas.microsoft.com/office/powerpoint/2010/main" val="420932651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9" name="Picture 3" descr="sejmout0030"/>
          <p:cNvPicPr>
            <a:picLocks noChangeAspect="1" noChangeArrowheads="1"/>
          </p:cNvPicPr>
          <p:nvPr/>
        </p:nvPicPr>
        <p:blipFill>
          <a:blip r:embed="rId3" cstate="print">
            <a:lum contrast="12000"/>
            <a:extLst>
              <a:ext uri="{28A0092B-C50C-407E-A947-70E740481C1C}">
                <a14:useLocalDpi xmlns:a14="http://schemas.microsoft.com/office/drawing/2010/main" val="0"/>
              </a:ext>
            </a:extLst>
          </a:blip>
          <a:srcRect/>
          <a:stretch>
            <a:fillRect/>
          </a:stretch>
        </p:blipFill>
        <p:spPr bwMode="auto">
          <a:xfrm>
            <a:off x="5148263" y="2205038"/>
            <a:ext cx="3517900" cy="381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40" name="Text Box 4"/>
          <p:cNvSpPr txBox="1">
            <a:spLocks noChangeArrowheads="1"/>
          </p:cNvSpPr>
          <p:nvPr/>
        </p:nvSpPr>
        <p:spPr bwMode="auto">
          <a:xfrm>
            <a:off x="395288" y="908050"/>
            <a:ext cx="532923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a:solidFill>
                  <a:schemeClr val="tx1"/>
                </a:solidFill>
                <a:latin typeface="Arial Narrow" pitchFamily="34" charset="0"/>
              </a:defRPr>
            </a:lvl1pPr>
            <a:lvl2pPr marL="742950" indent="-285750" eaLnBrk="0" hangingPunct="0">
              <a:defRPr kumimoji="1">
                <a:solidFill>
                  <a:schemeClr val="tx1"/>
                </a:solidFill>
                <a:latin typeface="Arial Narrow" pitchFamily="34" charset="0"/>
              </a:defRPr>
            </a:lvl2pPr>
            <a:lvl3pPr marL="1143000" indent="-228600" eaLnBrk="0" hangingPunct="0">
              <a:defRPr kumimoji="1">
                <a:solidFill>
                  <a:schemeClr val="tx1"/>
                </a:solidFill>
                <a:latin typeface="Arial Narrow" pitchFamily="34" charset="0"/>
              </a:defRPr>
            </a:lvl3pPr>
            <a:lvl4pPr marL="1600200" indent="-228600" eaLnBrk="0" hangingPunct="0">
              <a:defRPr kumimoji="1">
                <a:solidFill>
                  <a:schemeClr val="tx1"/>
                </a:solidFill>
                <a:latin typeface="Arial Narrow" pitchFamily="34" charset="0"/>
              </a:defRPr>
            </a:lvl4pPr>
            <a:lvl5pPr marL="2057400" indent="-228600" eaLnBrk="0" hangingPunct="0">
              <a:defRPr kumimoji="1">
                <a:solidFill>
                  <a:schemeClr val="tx1"/>
                </a:solidFill>
                <a:latin typeface="Arial Narrow" pitchFamily="34" charset="0"/>
              </a:defRPr>
            </a:lvl5pPr>
            <a:lvl6pPr marL="2514600" indent="-228600" eaLnBrk="0" fontAlgn="base" hangingPunct="0">
              <a:spcBef>
                <a:spcPct val="0"/>
              </a:spcBef>
              <a:spcAft>
                <a:spcPct val="0"/>
              </a:spcAft>
              <a:defRPr kumimoji="1">
                <a:solidFill>
                  <a:schemeClr val="tx1"/>
                </a:solidFill>
                <a:latin typeface="Arial Narrow" pitchFamily="34" charset="0"/>
              </a:defRPr>
            </a:lvl6pPr>
            <a:lvl7pPr marL="2971800" indent="-228600" eaLnBrk="0" fontAlgn="base" hangingPunct="0">
              <a:spcBef>
                <a:spcPct val="0"/>
              </a:spcBef>
              <a:spcAft>
                <a:spcPct val="0"/>
              </a:spcAft>
              <a:defRPr kumimoji="1">
                <a:solidFill>
                  <a:schemeClr val="tx1"/>
                </a:solidFill>
                <a:latin typeface="Arial Narrow" pitchFamily="34" charset="0"/>
              </a:defRPr>
            </a:lvl7pPr>
            <a:lvl8pPr marL="3429000" indent="-228600" eaLnBrk="0" fontAlgn="base" hangingPunct="0">
              <a:spcBef>
                <a:spcPct val="0"/>
              </a:spcBef>
              <a:spcAft>
                <a:spcPct val="0"/>
              </a:spcAft>
              <a:defRPr kumimoji="1">
                <a:solidFill>
                  <a:schemeClr val="tx1"/>
                </a:solidFill>
                <a:latin typeface="Arial Narrow" pitchFamily="34" charset="0"/>
              </a:defRPr>
            </a:lvl8pPr>
            <a:lvl9pPr marL="3886200" indent="-228600" eaLnBrk="0" fontAlgn="base" hangingPunct="0">
              <a:spcBef>
                <a:spcPct val="0"/>
              </a:spcBef>
              <a:spcAft>
                <a:spcPct val="0"/>
              </a:spcAft>
              <a:defRPr kumimoji="1">
                <a:solidFill>
                  <a:schemeClr val="tx1"/>
                </a:solidFill>
                <a:latin typeface="Arial Narrow" pitchFamily="34" charset="0"/>
              </a:defRPr>
            </a:lvl9pPr>
          </a:lstStyle>
          <a:p>
            <a:pPr eaLnBrk="1" hangingPunct="1">
              <a:spcBef>
                <a:spcPct val="50000"/>
              </a:spcBef>
              <a:buSzPct val="60000"/>
              <a:buFontTx/>
              <a:buBlip>
                <a:blip r:embed="rId4"/>
              </a:buBlip>
            </a:pPr>
            <a:r>
              <a:rPr lang="cs-CZ" dirty="0"/>
              <a:t> </a:t>
            </a:r>
          </a:p>
        </p:txBody>
      </p:sp>
      <p:sp>
        <p:nvSpPr>
          <p:cNvPr id="14341" name="Text Box 5"/>
          <p:cNvSpPr txBox="1">
            <a:spLocks noChangeArrowheads="1"/>
          </p:cNvSpPr>
          <p:nvPr/>
        </p:nvSpPr>
        <p:spPr bwMode="auto">
          <a:xfrm>
            <a:off x="5651500" y="1844675"/>
            <a:ext cx="3313113" cy="336550"/>
          </a:xfrm>
          <a:prstGeom prst="rect">
            <a:avLst/>
          </a:prstGeom>
          <a:solidFill>
            <a:srgbClr val="FFFF99"/>
          </a:solidFill>
          <a:ln>
            <a:noFill/>
          </a:ln>
          <a:extLst>
            <a:ext uri="{91240B29-F687-4F45-9708-019B960494DF}">
              <a14:hiddenLine xmlns:a14="http://schemas.microsoft.com/office/drawing/2010/main" w="9525">
                <a:solidFill>
                  <a:srgbClr val="000000"/>
                </a:solidFill>
                <a:miter lim="800000"/>
                <a:headEnd type="none" w="lg" len="med"/>
                <a:tailEnd type="none" w="lg" len="med"/>
              </a14:hiddenLine>
            </a:ext>
          </a:extLst>
        </p:spPr>
        <p:txBody>
          <a:bodyPr>
            <a:spAutoFit/>
          </a:bodyPr>
          <a:lstStyle>
            <a:lvl1pPr eaLnBrk="0" hangingPunct="0">
              <a:defRPr kumimoji="1">
                <a:solidFill>
                  <a:schemeClr val="tx1"/>
                </a:solidFill>
                <a:latin typeface="Arial Narrow" pitchFamily="34" charset="0"/>
              </a:defRPr>
            </a:lvl1pPr>
            <a:lvl2pPr marL="742950" indent="-285750" eaLnBrk="0" hangingPunct="0">
              <a:defRPr kumimoji="1">
                <a:solidFill>
                  <a:schemeClr val="tx1"/>
                </a:solidFill>
                <a:latin typeface="Arial Narrow" pitchFamily="34" charset="0"/>
              </a:defRPr>
            </a:lvl2pPr>
            <a:lvl3pPr marL="1143000" indent="-228600" eaLnBrk="0" hangingPunct="0">
              <a:defRPr kumimoji="1">
                <a:solidFill>
                  <a:schemeClr val="tx1"/>
                </a:solidFill>
                <a:latin typeface="Arial Narrow" pitchFamily="34" charset="0"/>
              </a:defRPr>
            </a:lvl3pPr>
            <a:lvl4pPr marL="1600200" indent="-228600" eaLnBrk="0" hangingPunct="0">
              <a:defRPr kumimoji="1">
                <a:solidFill>
                  <a:schemeClr val="tx1"/>
                </a:solidFill>
                <a:latin typeface="Arial Narrow" pitchFamily="34" charset="0"/>
              </a:defRPr>
            </a:lvl4pPr>
            <a:lvl5pPr marL="2057400" indent="-228600" eaLnBrk="0" hangingPunct="0">
              <a:defRPr kumimoji="1">
                <a:solidFill>
                  <a:schemeClr val="tx1"/>
                </a:solidFill>
                <a:latin typeface="Arial Narrow" pitchFamily="34" charset="0"/>
              </a:defRPr>
            </a:lvl5pPr>
            <a:lvl6pPr marL="2514600" indent="-228600" eaLnBrk="0" fontAlgn="base" hangingPunct="0">
              <a:spcBef>
                <a:spcPct val="0"/>
              </a:spcBef>
              <a:spcAft>
                <a:spcPct val="0"/>
              </a:spcAft>
              <a:defRPr kumimoji="1">
                <a:solidFill>
                  <a:schemeClr val="tx1"/>
                </a:solidFill>
                <a:latin typeface="Arial Narrow" pitchFamily="34" charset="0"/>
              </a:defRPr>
            </a:lvl6pPr>
            <a:lvl7pPr marL="2971800" indent="-228600" eaLnBrk="0" fontAlgn="base" hangingPunct="0">
              <a:spcBef>
                <a:spcPct val="0"/>
              </a:spcBef>
              <a:spcAft>
                <a:spcPct val="0"/>
              </a:spcAft>
              <a:defRPr kumimoji="1">
                <a:solidFill>
                  <a:schemeClr val="tx1"/>
                </a:solidFill>
                <a:latin typeface="Arial Narrow" pitchFamily="34" charset="0"/>
              </a:defRPr>
            </a:lvl7pPr>
            <a:lvl8pPr marL="3429000" indent="-228600" eaLnBrk="0" fontAlgn="base" hangingPunct="0">
              <a:spcBef>
                <a:spcPct val="0"/>
              </a:spcBef>
              <a:spcAft>
                <a:spcPct val="0"/>
              </a:spcAft>
              <a:defRPr kumimoji="1">
                <a:solidFill>
                  <a:schemeClr val="tx1"/>
                </a:solidFill>
                <a:latin typeface="Arial Narrow" pitchFamily="34" charset="0"/>
              </a:defRPr>
            </a:lvl8pPr>
            <a:lvl9pPr marL="3886200" indent="-228600" eaLnBrk="0" fontAlgn="base" hangingPunct="0">
              <a:spcBef>
                <a:spcPct val="0"/>
              </a:spcBef>
              <a:spcAft>
                <a:spcPct val="0"/>
              </a:spcAft>
              <a:defRPr kumimoji="1">
                <a:solidFill>
                  <a:schemeClr val="tx1"/>
                </a:solidFill>
                <a:latin typeface="Arial Narrow" pitchFamily="34" charset="0"/>
              </a:defRPr>
            </a:lvl9pPr>
          </a:lstStyle>
          <a:p>
            <a:pPr eaLnBrk="1" hangingPunct="1">
              <a:spcBef>
                <a:spcPct val="50000"/>
              </a:spcBef>
            </a:pPr>
            <a:r>
              <a:rPr lang="cs-CZ" sz="1600" b="1">
                <a:solidFill>
                  <a:srgbClr val="0000CC"/>
                </a:solidFill>
              </a:rPr>
              <a:t> PŘEDPOKLAD</a:t>
            </a:r>
            <a:r>
              <a:rPr lang="cs-CZ" sz="1600" b="1"/>
              <a:t>               </a:t>
            </a:r>
            <a:r>
              <a:rPr lang="cs-CZ" sz="1600" b="1">
                <a:solidFill>
                  <a:srgbClr val="FF0000"/>
                </a:solidFill>
              </a:rPr>
              <a:t>SKUTEČNOST</a:t>
            </a:r>
          </a:p>
        </p:txBody>
      </p:sp>
      <p:sp>
        <p:nvSpPr>
          <p:cNvPr id="14342" name="Rectangle 6"/>
          <p:cNvSpPr>
            <a:spLocks noChangeArrowheads="1"/>
          </p:cNvSpPr>
          <p:nvPr/>
        </p:nvSpPr>
        <p:spPr bwMode="auto">
          <a:xfrm>
            <a:off x="5795963" y="4221163"/>
            <a:ext cx="107950" cy="647700"/>
          </a:xfrm>
          <a:prstGeom prst="rect">
            <a:avLst/>
          </a:prstGeom>
          <a:solidFill>
            <a:srgbClr val="FF0000"/>
          </a:solidFill>
          <a:ln w="9525">
            <a:solidFill>
              <a:schemeClr val="tx1"/>
            </a:solidFill>
            <a:miter lim="800000"/>
            <a:headEnd type="none" w="lg" len="med"/>
            <a:tailEnd type="none" w="lg" len="med"/>
          </a:ln>
        </p:spPr>
        <p:txBody>
          <a:bodyPr wrap="none" anchor="ctr"/>
          <a:lstStyle/>
          <a:p>
            <a:endParaRPr lang="cs-CZ"/>
          </a:p>
        </p:txBody>
      </p:sp>
      <p:sp>
        <p:nvSpPr>
          <p:cNvPr id="14343" name="Rectangle 7"/>
          <p:cNvSpPr>
            <a:spLocks noChangeArrowheads="1"/>
          </p:cNvSpPr>
          <p:nvPr/>
        </p:nvSpPr>
        <p:spPr bwMode="auto">
          <a:xfrm>
            <a:off x="7632700" y="4221163"/>
            <a:ext cx="107950" cy="647700"/>
          </a:xfrm>
          <a:prstGeom prst="rect">
            <a:avLst/>
          </a:prstGeom>
          <a:solidFill>
            <a:srgbClr val="FF0000"/>
          </a:solidFill>
          <a:ln w="9525">
            <a:solidFill>
              <a:schemeClr val="tx1"/>
            </a:solidFill>
            <a:miter lim="800000"/>
            <a:headEnd type="none" w="lg" len="med"/>
            <a:tailEnd type="none" w="lg" len="med"/>
          </a:ln>
        </p:spPr>
        <p:txBody>
          <a:bodyPr wrap="none" anchor="ctr"/>
          <a:lstStyle/>
          <a:p>
            <a:endParaRPr lang="cs-CZ"/>
          </a:p>
        </p:txBody>
      </p:sp>
      <p:sp>
        <p:nvSpPr>
          <p:cNvPr id="2" name="Nadpis 1"/>
          <p:cNvSpPr>
            <a:spLocks noGrp="1"/>
          </p:cNvSpPr>
          <p:nvPr>
            <p:ph type="title"/>
          </p:nvPr>
        </p:nvSpPr>
        <p:spPr/>
        <p:txBody>
          <a:bodyPr/>
          <a:lstStyle/>
          <a:p>
            <a:endParaRPr lang="cs-CZ"/>
          </a:p>
        </p:txBody>
      </p:sp>
      <p:sp>
        <p:nvSpPr>
          <p:cNvPr id="4" name="Zástupný symbol pro obsah 3"/>
          <p:cNvSpPr>
            <a:spLocks noGrp="1"/>
          </p:cNvSpPr>
          <p:nvPr>
            <p:ph sz="half" idx="2"/>
          </p:nvPr>
        </p:nvSpPr>
        <p:spPr/>
        <p:txBody>
          <a:bodyPr/>
          <a:lstStyle/>
          <a:p>
            <a:endParaRPr lang="cs-CZ" dirty="0"/>
          </a:p>
        </p:txBody>
      </p:sp>
      <p:pic>
        <p:nvPicPr>
          <p:cNvPr id="11" name="Picture 2" descr="D:\Dokumenty\fotky\fotky_pozar\Obrázek3.png"/>
          <p:cNvPicPr>
            <a:picLocks noGrp="1" noChangeAspect="1" noChangeArrowheads="1"/>
          </p:cNvPicPr>
          <p:nvPr>
            <p:ph sz="half" idx="1"/>
          </p:nvPr>
        </p:nvPicPr>
        <p:blipFill>
          <a:blip r:embed="rId5" cstate="print">
            <a:extLst>
              <a:ext uri="{28A0092B-C50C-407E-A947-70E740481C1C}">
                <a14:useLocalDpi xmlns:a14="http://schemas.microsoft.com/office/drawing/2010/main" val="0"/>
              </a:ext>
            </a:extLst>
          </a:blip>
          <a:srcRect/>
          <a:stretch>
            <a:fillRect/>
          </a:stretch>
        </p:blipFill>
        <p:spPr>
          <a:xfrm>
            <a:off x="465138" y="2632125"/>
            <a:ext cx="4038600" cy="2801838"/>
          </a:xfrm>
          <a:noFill/>
        </p:spPr>
      </p:pic>
    </p:spTree>
    <p:extLst>
      <p:ext uri="{BB962C8B-B14F-4D97-AF65-F5344CB8AC3E}">
        <p14:creationId xmlns:p14="http://schemas.microsoft.com/office/powerpoint/2010/main" val="3341231567"/>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p:txBody>
          <a:bodyPr/>
          <a:lstStyle/>
          <a:p>
            <a:r>
              <a:rPr lang="cs-CZ" dirty="0" smtClean="0"/>
              <a:t>Komponenty EPS</a:t>
            </a:r>
            <a:endParaRPr lang="cs-CZ" dirty="0"/>
          </a:p>
        </p:txBody>
      </p:sp>
      <p:pic>
        <p:nvPicPr>
          <p:cNvPr id="17412" name="Picture 4" descr="653-1"/>
          <p:cNvPicPr>
            <a:picLocks noGrp="1" noChangeAspect="1" noChangeArrowheads="1"/>
          </p:cNvPicPr>
          <p:nvPr>
            <p:ph type="body" sz="half" idx="1"/>
          </p:nvPr>
        </p:nvPicPr>
        <p:blipFill>
          <a:blip r:embed="rId2">
            <a:extLst>
              <a:ext uri="{28A0092B-C50C-407E-A947-70E740481C1C}">
                <a14:useLocalDpi xmlns:a14="http://schemas.microsoft.com/office/drawing/2010/main" val="0"/>
              </a:ext>
            </a:extLst>
          </a:blip>
          <a:srcRect/>
          <a:stretch>
            <a:fillRect/>
          </a:stretch>
        </p:blipFill>
        <p:spPr>
          <a:xfrm>
            <a:off x="395536" y="1340768"/>
            <a:ext cx="2540000" cy="19050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7414" name="Picture 6"/>
          <p:cNvPicPr>
            <a:picLocks noGrp="1" noChangeAspect="1" noChangeArrowheads="1"/>
          </p:cNvPicPr>
          <p:nvPr>
            <p:ph type="body" sz="half" idx="2"/>
          </p:nvPr>
        </p:nvPicPr>
        <p:blipFill>
          <a:blip cstate="print">
            <a:extLst>
              <a:ext uri="{28A0092B-C50C-407E-A947-70E740481C1C}">
                <a14:useLocalDpi xmlns:a14="http://schemas.microsoft.com/office/drawing/2010/main" val="0"/>
              </a:ext>
            </a:extLst>
          </a:blip>
          <a:srcRect/>
          <a:stretch>
            <a:fillRect/>
          </a:stretch>
        </p:blipFill>
        <p:spPr>
          <a:xfrm>
            <a:off x="4932040" y="0"/>
            <a:ext cx="4038600" cy="30321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5"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a:xfrm>
            <a:off x="6084168" y="3356992"/>
            <a:ext cx="2673894" cy="2491929"/>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6" name="Picture 7" descr="653-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a:xfrm>
            <a:off x="1583668" y="3437642"/>
            <a:ext cx="2376264" cy="3323446"/>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1729158979"/>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p:txBody>
          <a:bodyPr/>
          <a:lstStyle/>
          <a:p>
            <a:r>
              <a:rPr lang="cs-CZ" dirty="0" smtClean="0"/>
              <a:t>Komponenty EPS</a:t>
            </a:r>
            <a:endParaRPr lang="cs-CZ" dirty="0"/>
          </a:p>
        </p:txBody>
      </p:sp>
      <p:pic>
        <p:nvPicPr>
          <p:cNvPr id="14339" name="Picture 3" descr="C:\_Martin\Documents\Hinton\hinton_2015\u rohacovskych kasaren\paraelni tabloEPS_central stop.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44008" y="3212976"/>
            <a:ext cx="4128095" cy="3096072"/>
          </a:xfrm>
          <a:prstGeom prst="rect">
            <a:avLst/>
          </a:prstGeom>
          <a:noFill/>
          <a:extLst>
            <a:ext uri="{909E8E84-426E-40DD-AFC4-6F175D3DCCD1}">
              <a14:hiddenFill xmlns:a14="http://schemas.microsoft.com/office/drawing/2010/main">
                <a:solidFill>
                  <a:srgbClr val="FFFFFF"/>
                </a:solidFill>
              </a14:hiddenFill>
            </a:ext>
          </a:extLst>
        </p:spPr>
      </p:pic>
      <p:pic>
        <p:nvPicPr>
          <p:cNvPr id="4" name="Zástupný symbol pro obsah 3"/>
          <p:cNvPicPr>
            <a:picLocks noGrp="1" noChangeAspect="1"/>
          </p:cNvPicPr>
          <p:nvPr>
            <p:ph sz="half" idx="1"/>
          </p:nvPr>
        </p:nvPicPr>
        <p:blipFill>
          <a:blip r:embed="rId3" cstate="print">
            <a:extLst>
              <a:ext uri="{28A0092B-C50C-407E-A947-70E740481C1C}">
                <a14:useLocalDpi xmlns:a14="http://schemas.microsoft.com/office/drawing/2010/main" val="0"/>
              </a:ext>
            </a:extLst>
          </a:blip>
          <a:stretch>
            <a:fillRect/>
          </a:stretch>
        </p:blipFill>
        <p:spPr>
          <a:xfrm>
            <a:off x="465138" y="2517721"/>
            <a:ext cx="4038600" cy="3030646"/>
          </a:xfrm>
        </p:spPr>
      </p:pic>
    </p:spTree>
    <p:extLst>
      <p:ext uri="{BB962C8B-B14F-4D97-AF65-F5344CB8AC3E}">
        <p14:creationId xmlns:p14="http://schemas.microsoft.com/office/powerpoint/2010/main" val="1319463042"/>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Nadpis 3"/>
          <p:cNvSpPr>
            <a:spLocks noGrp="1"/>
          </p:cNvSpPr>
          <p:nvPr>
            <p:ph type="title"/>
          </p:nvPr>
        </p:nvSpPr>
        <p:spPr/>
        <p:txBody>
          <a:bodyPr/>
          <a:lstStyle/>
          <a:p>
            <a:pPr algn="ctr"/>
            <a:r>
              <a:rPr lang="cs-CZ" altLang="cs-CZ" sz="3200" b="1" dirty="0" smtClean="0"/>
              <a:t>Související </a:t>
            </a:r>
            <a:r>
              <a:rPr lang="cs-CZ" altLang="cs-CZ" sz="3200" b="1" dirty="0"/>
              <a:t>předpisy</a:t>
            </a:r>
            <a:endParaRPr lang="cs-CZ" sz="3200" dirty="0" smtClean="0"/>
          </a:p>
        </p:txBody>
      </p:sp>
      <p:sp>
        <p:nvSpPr>
          <p:cNvPr id="12" name="Zástupný symbol pro obsah 11"/>
          <p:cNvSpPr>
            <a:spLocks noGrp="1"/>
          </p:cNvSpPr>
          <p:nvPr>
            <p:ph idx="1"/>
          </p:nvPr>
        </p:nvSpPr>
        <p:spPr/>
        <p:txBody>
          <a:bodyPr>
            <a:normAutofit fontScale="85000" lnSpcReduction="10000"/>
          </a:bodyPr>
          <a:lstStyle/>
          <a:p>
            <a:pPr marL="0" indent="0" algn="just">
              <a:buFont typeface="Arial" charset="0"/>
              <a:buNone/>
              <a:defRPr/>
            </a:pPr>
            <a:r>
              <a:rPr lang="cs-CZ" sz="2800" dirty="0"/>
              <a:t>Provozuschopnost instalovaného požárně bezpečnostního zařízení se prokazuje dokladem o jeho montáži, funkční zkoušce nebo koordinační zkoušce, kontrole provozuschopnosti, údržbě a opravách provedených podle podmínek stanovených touto vyhláškou. U vyhrazených požárně bezpečnostních zařízení, a stanoví-li tak průvodní dokumentace výrobce.</a:t>
            </a:r>
          </a:p>
          <a:p>
            <a:pPr marL="0" indent="0" algn="just">
              <a:buFont typeface="Arial" charset="0"/>
              <a:buNone/>
              <a:defRPr/>
            </a:pPr>
            <a:r>
              <a:rPr lang="cs-CZ" sz="2800" b="1" dirty="0" smtClean="0"/>
              <a:t>Vyhláška </a:t>
            </a:r>
            <a:r>
              <a:rPr lang="cs-CZ" sz="2800" b="1" dirty="0"/>
              <a:t>221 : </a:t>
            </a:r>
          </a:p>
          <a:p>
            <a:pPr algn="just">
              <a:buFont typeface="Arial" charset="0"/>
              <a:buChar char="•"/>
              <a:defRPr/>
            </a:pPr>
            <a:r>
              <a:rPr lang="cs-CZ" sz="2800" dirty="0"/>
              <a:t>Kontrola provozuschopnosti požárně bezpečnostního zařízení se provádí v </a:t>
            </a:r>
            <a:r>
              <a:rPr lang="cs-CZ" sz="2800" b="1" dirty="0"/>
              <a:t>rozsahu</a:t>
            </a:r>
            <a:r>
              <a:rPr lang="cs-CZ" sz="2800" dirty="0"/>
              <a:t> stanoveném právními předpisy, normativními požadavky,  </a:t>
            </a:r>
            <a:br>
              <a:rPr lang="cs-CZ" sz="2800" dirty="0"/>
            </a:br>
            <a:r>
              <a:rPr lang="cs-CZ" sz="2800" dirty="0"/>
              <a:t>a průvodní dokumentací jeho výrobce.</a:t>
            </a:r>
          </a:p>
        </p:txBody>
      </p:sp>
    </p:spTree>
    <p:extLst>
      <p:ext uri="{BB962C8B-B14F-4D97-AF65-F5344CB8AC3E}">
        <p14:creationId xmlns:p14="http://schemas.microsoft.com/office/powerpoint/2010/main" val="3543084120"/>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Nadpis 3"/>
          <p:cNvSpPr>
            <a:spLocks noGrp="1"/>
          </p:cNvSpPr>
          <p:nvPr>
            <p:ph type="title"/>
          </p:nvPr>
        </p:nvSpPr>
        <p:spPr/>
        <p:txBody>
          <a:bodyPr/>
          <a:lstStyle/>
          <a:p>
            <a:pPr algn="ctr"/>
            <a:r>
              <a:rPr lang="cs-CZ" altLang="cs-CZ" sz="3200" b="1" dirty="0" smtClean="0"/>
              <a:t>četnost </a:t>
            </a:r>
            <a:r>
              <a:rPr lang="cs-CZ" altLang="cs-CZ" sz="3200" b="1" dirty="0" smtClean="0"/>
              <a:t>provádění </a:t>
            </a:r>
            <a:endParaRPr lang="cs-CZ" sz="3200" dirty="0" smtClean="0"/>
          </a:p>
        </p:txBody>
      </p:sp>
      <p:sp>
        <p:nvSpPr>
          <p:cNvPr id="12" name="Zástupný symbol pro obsah 11"/>
          <p:cNvSpPr>
            <a:spLocks noGrp="1"/>
          </p:cNvSpPr>
          <p:nvPr>
            <p:ph idx="1"/>
          </p:nvPr>
        </p:nvSpPr>
        <p:spPr/>
        <p:txBody>
          <a:bodyPr>
            <a:normAutofit fontScale="70000" lnSpcReduction="20000"/>
          </a:bodyPr>
          <a:lstStyle/>
          <a:p>
            <a:pPr marL="0" indent="0" algn="just">
              <a:buFont typeface="Arial" charset="0"/>
              <a:buNone/>
              <a:defRPr/>
            </a:pPr>
            <a:r>
              <a:rPr lang="cs-CZ" sz="2800" dirty="0"/>
              <a:t>Právní předpis definuje povinnost provádět u požárně bezpečnostních zařízení pravidelné kontroly provozuschopnosti : </a:t>
            </a:r>
          </a:p>
          <a:p>
            <a:pPr algn="just">
              <a:buFont typeface="Arial" charset="0"/>
              <a:buChar char="•"/>
              <a:defRPr/>
            </a:pPr>
            <a:r>
              <a:rPr lang="cs-CZ" sz="2800" dirty="0"/>
              <a:t>před uvedením požárně bezpečnostního zařízení do provozu </a:t>
            </a:r>
          </a:p>
          <a:p>
            <a:pPr algn="just">
              <a:buFont typeface="Arial" charset="0"/>
              <a:buChar char="•"/>
              <a:defRPr/>
            </a:pPr>
            <a:r>
              <a:rPr lang="cs-CZ" sz="2800" dirty="0"/>
              <a:t>nejméně jednou za rok, pokud výrobce, ověřená projektová dokumentace nebo prováděcí dokumentace anebo posouzení požárního nebezpečí nestanoví lhůty kratší</a:t>
            </a:r>
          </a:p>
          <a:p>
            <a:pPr marL="0" indent="0" algn="just">
              <a:buFont typeface="Arial" charset="0"/>
              <a:buNone/>
              <a:defRPr/>
            </a:pPr>
            <a:r>
              <a:rPr lang="cs-CZ" sz="2800" dirty="0"/>
              <a:t>Právní předpis stanovuje u vybraných zařízení další lhůty : </a:t>
            </a:r>
          </a:p>
          <a:p>
            <a:pPr algn="just">
              <a:buFont typeface="Arial" charset="0"/>
              <a:buChar char="•"/>
              <a:defRPr/>
            </a:pPr>
            <a:r>
              <a:rPr lang="cs-CZ" sz="2800" dirty="0"/>
              <a:t>periodická zkouška přenosných hasících přístrojů vodních a pěnových jednou za 3 roky, ostatních jednou za 5 let</a:t>
            </a:r>
          </a:p>
          <a:p>
            <a:pPr algn="just">
              <a:buFont typeface="Arial" charset="0"/>
              <a:buChar char="•"/>
              <a:defRPr/>
            </a:pPr>
            <a:r>
              <a:rPr lang="cs-CZ" sz="2800" dirty="0"/>
              <a:t>u elektrické požární signalizace  zkoušky činnosti, a to jednou za měsíc </a:t>
            </a:r>
            <a:r>
              <a:rPr lang="cs-CZ" sz="2800" dirty="0" smtClean="0"/>
              <a:t>u </a:t>
            </a:r>
            <a:r>
              <a:rPr lang="cs-CZ" sz="2800" dirty="0"/>
              <a:t>ústředen a doplňujících zařízení, Jednou za půl roku u samočinných hlásičů požáru a zařízení, které elektrická požární signalizace ovládá</a:t>
            </a:r>
          </a:p>
          <a:p>
            <a:pPr algn="just">
              <a:buFont typeface="Arial" charset="0"/>
              <a:buChar char="•"/>
              <a:defRPr/>
            </a:pPr>
            <a:r>
              <a:rPr lang="cs-CZ" sz="2800" dirty="0"/>
              <a:t>norma pro samočinné hasící zařízení stanovuje provádění týdenních prohlídek, zkoušek motorů, čtvrtletních prohlídek, tříletých a desetiletých </a:t>
            </a:r>
          </a:p>
        </p:txBody>
      </p:sp>
    </p:spTree>
    <p:extLst>
      <p:ext uri="{BB962C8B-B14F-4D97-AF65-F5344CB8AC3E}">
        <p14:creationId xmlns:p14="http://schemas.microsoft.com/office/powerpoint/2010/main" val="1545990532"/>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Nadpis 3"/>
          <p:cNvSpPr>
            <a:spLocks noGrp="1"/>
          </p:cNvSpPr>
          <p:nvPr>
            <p:ph type="title"/>
          </p:nvPr>
        </p:nvSpPr>
        <p:spPr>
          <a:xfrm>
            <a:off x="388144" y="476672"/>
            <a:ext cx="8229600" cy="914400"/>
          </a:xfrm>
        </p:spPr>
        <p:txBody>
          <a:bodyPr/>
          <a:lstStyle/>
          <a:p>
            <a:pPr algn="ctr"/>
            <a:r>
              <a:rPr lang="cs-CZ" sz="1600" dirty="0" smtClean="0"/>
              <a:t/>
            </a:r>
            <a:br>
              <a:rPr lang="cs-CZ" sz="1600" dirty="0" smtClean="0"/>
            </a:br>
            <a:r>
              <a:rPr lang="cs-CZ" altLang="cs-CZ" sz="2400" b="1" dirty="0"/>
              <a:t>Na základě jakých podkladů se kontroly provádějí</a:t>
            </a:r>
            <a:endParaRPr lang="cs-CZ" sz="2400" dirty="0" smtClean="0"/>
          </a:p>
        </p:txBody>
      </p:sp>
      <p:sp>
        <p:nvSpPr>
          <p:cNvPr id="2" name="Zástupný symbol pro obsah 1"/>
          <p:cNvSpPr>
            <a:spLocks noGrp="1"/>
          </p:cNvSpPr>
          <p:nvPr>
            <p:ph sz="half" idx="1"/>
          </p:nvPr>
        </p:nvSpPr>
        <p:spPr/>
        <p:txBody>
          <a:bodyPr>
            <a:normAutofit fontScale="62500" lnSpcReduction="20000"/>
          </a:bodyPr>
          <a:lstStyle/>
          <a:p>
            <a:pPr marL="0" indent="0" algn="just">
              <a:buFont typeface="Arial" panose="020B0604020202020204" pitchFamily="34" charset="0"/>
              <a:buNone/>
            </a:pPr>
            <a:r>
              <a:rPr lang="cs-CZ" altLang="cs-CZ" dirty="0"/>
              <a:t>Kontrola provozuschopnosti požárně bezpečnostního zařízení se provádí </a:t>
            </a:r>
            <a:br>
              <a:rPr lang="cs-CZ" altLang="cs-CZ" dirty="0"/>
            </a:br>
            <a:r>
              <a:rPr lang="cs-CZ" altLang="cs-CZ" dirty="0"/>
              <a:t>v rozsahu stanoveným právními předpisy, normativními požadavky a </a:t>
            </a:r>
            <a:r>
              <a:rPr lang="cs-CZ" altLang="cs-CZ" b="1" dirty="0"/>
              <a:t>průvodní dokumentací jeho výrobce</a:t>
            </a:r>
            <a:r>
              <a:rPr lang="cs-CZ" altLang="cs-CZ" dirty="0"/>
              <a:t>.</a:t>
            </a:r>
          </a:p>
          <a:p>
            <a:pPr marL="0" indent="0" algn="just">
              <a:buFont typeface="Arial" panose="020B0604020202020204" pitchFamily="34" charset="0"/>
              <a:buNone/>
            </a:pPr>
            <a:endParaRPr lang="cs-CZ" altLang="cs-CZ" dirty="0"/>
          </a:p>
          <a:p>
            <a:pPr marL="0" indent="0" algn="just">
              <a:buFont typeface="Arial" panose="020B0604020202020204" pitchFamily="34" charset="0"/>
              <a:buNone/>
            </a:pPr>
            <a:r>
              <a:rPr lang="cs-CZ" altLang="cs-CZ" dirty="0"/>
              <a:t>Při provozu, kontrole provozuschopnosti, údržbě a opravách požárně bezpečnostního zařízení, u něhož </a:t>
            </a:r>
            <a:r>
              <a:rPr lang="cs-CZ" altLang="cs-CZ" b="1" dirty="0"/>
              <a:t>není k dispozici průvodní dokumentace nebo neexistuje výrobce</a:t>
            </a:r>
            <a:r>
              <a:rPr lang="cs-CZ" altLang="cs-CZ" dirty="0" smtClean="0"/>
              <a:t>, </a:t>
            </a:r>
            <a:r>
              <a:rPr lang="cs-CZ" altLang="cs-CZ" dirty="0"/>
              <a:t>se postupuje podle průvodní dokumentace </a:t>
            </a:r>
            <a:r>
              <a:rPr lang="cs-CZ" altLang="cs-CZ" dirty="0" smtClean="0"/>
              <a:t>a </a:t>
            </a:r>
            <a:r>
              <a:rPr lang="cs-CZ" altLang="cs-CZ" dirty="0"/>
              <a:t>podmínek stanovených výrobcem technicky nebo funkčně srovnatelného druhu nebo typu požárně bezpečnostního zařízení</a:t>
            </a:r>
            <a:r>
              <a:rPr lang="cs-CZ" altLang="cs-CZ" dirty="0" smtClean="0"/>
              <a:t>.</a:t>
            </a:r>
            <a:endParaRPr lang="cs-CZ" altLang="cs-CZ" dirty="0"/>
          </a:p>
        </p:txBody>
      </p:sp>
      <p:pic>
        <p:nvPicPr>
          <p:cNvPr id="2050" name="Picture 2" descr="E:\zastaveny hydrant.jpg"/>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4977657" y="1770063"/>
            <a:ext cx="3395562" cy="45259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14248646"/>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Nadpis 1"/>
          <p:cNvSpPr>
            <a:spLocks noGrp="1"/>
          </p:cNvSpPr>
          <p:nvPr>
            <p:ph type="title"/>
          </p:nvPr>
        </p:nvSpPr>
        <p:spPr/>
        <p:txBody>
          <a:bodyPr/>
          <a:lstStyle/>
          <a:p>
            <a:pPr algn="ctr"/>
            <a:r>
              <a:rPr lang="cs-CZ" altLang="cs-CZ" sz="2000" b="1" smtClean="0"/>
              <a:t>Obsah dokladu o kontrole provozuschopnosti </a:t>
            </a:r>
            <a:r>
              <a:rPr lang="cs-CZ" altLang="cs-CZ" sz="2000" smtClean="0"/>
              <a:t/>
            </a:r>
            <a:br>
              <a:rPr lang="cs-CZ" altLang="cs-CZ" sz="2000" smtClean="0"/>
            </a:br>
            <a:r>
              <a:rPr lang="cs-CZ" altLang="cs-CZ" sz="2000" smtClean="0"/>
              <a:t>Doklad o kontrole provozuschopnosti požárně bezpečnostního zařízení vždy obsahuje následující údaje</a:t>
            </a:r>
            <a:r>
              <a:rPr lang="cs-CZ" altLang="cs-CZ" smtClean="0"/>
              <a:t/>
            </a:r>
            <a:br>
              <a:rPr lang="cs-CZ" altLang="cs-CZ" smtClean="0"/>
            </a:br>
            <a:endParaRPr lang="cs-CZ" altLang="cs-CZ" smtClean="0"/>
          </a:p>
        </p:txBody>
      </p:sp>
      <p:sp>
        <p:nvSpPr>
          <p:cNvPr id="11267" name="Zástupný symbol pro obsah 1"/>
          <p:cNvSpPr>
            <a:spLocks noGrp="1"/>
          </p:cNvSpPr>
          <p:nvPr>
            <p:ph sz="half" idx="1"/>
          </p:nvPr>
        </p:nvSpPr>
        <p:spPr>
          <a:xfrm>
            <a:off x="628650" y="1360488"/>
            <a:ext cx="3886200" cy="4994275"/>
          </a:xfrm>
        </p:spPr>
        <p:txBody>
          <a:bodyPr>
            <a:normAutofit fontScale="92500" lnSpcReduction="10000"/>
          </a:bodyPr>
          <a:lstStyle/>
          <a:p>
            <a:pPr algn="just">
              <a:buFont typeface="Arial" charset="0"/>
              <a:buChar char="•"/>
              <a:defRPr/>
            </a:pPr>
            <a:r>
              <a:rPr lang="cs-CZ" altLang="cs-CZ" sz="1800" dirty="0" smtClean="0"/>
              <a:t>údaj o firmě, jménu nebo názvu, sídle nebo místu podnikání provozovatele požárně </a:t>
            </a:r>
            <a:r>
              <a:rPr lang="cs-CZ" altLang="cs-CZ" sz="1800" dirty="0" err="1" smtClean="0"/>
              <a:t>bezp</a:t>
            </a:r>
            <a:r>
              <a:rPr lang="cs-CZ" altLang="cs-CZ" sz="1800" dirty="0" smtClean="0"/>
              <a:t>. zařízení </a:t>
            </a:r>
            <a:br>
              <a:rPr lang="cs-CZ" altLang="cs-CZ" sz="1800" dirty="0" smtClean="0"/>
            </a:br>
            <a:r>
              <a:rPr lang="cs-CZ" altLang="cs-CZ" sz="1800" dirty="0" smtClean="0"/>
              <a:t>a identifikačním čísle; u osoby zapsané v obchodním rejstříku nebo jiné evidenci též údaj o tomto zápisu; je-li provozovatelem zařízení fyzická osoba, také jméno, příjmení a adresu trvalého pobytu této fyzické osoby</a:t>
            </a:r>
          </a:p>
          <a:p>
            <a:pPr algn="just">
              <a:buFont typeface="Arial" charset="0"/>
              <a:buChar char="•"/>
              <a:defRPr/>
            </a:pPr>
            <a:r>
              <a:rPr lang="cs-CZ" altLang="cs-CZ" sz="1800" dirty="0" smtClean="0"/>
              <a:t>adresu objektu, ve kterém byla kontrola provozuschopnosti požárně bezpečnostního zařízení provedena, není-li shodná s adresou sídla provozovatele podle písmene a)</a:t>
            </a:r>
          </a:p>
          <a:p>
            <a:pPr algn="just">
              <a:buFont typeface="Arial" charset="0"/>
              <a:buChar char="•"/>
              <a:defRPr/>
            </a:pPr>
            <a:r>
              <a:rPr lang="cs-CZ" altLang="cs-CZ" sz="1800" dirty="0" smtClean="0"/>
              <a:t>umístění, druh, označení výrobce, typové označení, a je-li to nutné k přesné identifikaci, tak i výrobní číslo kontrolovaného zařízení</a:t>
            </a:r>
          </a:p>
          <a:p>
            <a:pPr marL="0" indent="0">
              <a:buFont typeface="Arial" charset="0"/>
              <a:buNone/>
              <a:defRPr/>
            </a:pPr>
            <a:endParaRPr lang="cs-CZ" altLang="cs-CZ" sz="1800" dirty="0" smtClean="0"/>
          </a:p>
        </p:txBody>
      </p:sp>
      <p:pic>
        <p:nvPicPr>
          <p:cNvPr id="12292" name="Picture 5"/>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a:xfrm>
            <a:off x="5129213" y="1571625"/>
            <a:ext cx="3089275" cy="4351338"/>
          </a:xfrm>
          <a:noFill/>
        </p:spPr>
      </p:pic>
    </p:spTree>
    <p:extLst>
      <p:ext uri="{BB962C8B-B14F-4D97-AF65-F5344CB8AC3E}">
        <p14:creationId xmlns:p14="http://schemas.microsoft.com/office/powerpoint/2010/main" val="1477308608"/>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Nadpis 1"/>
          <p:cNvSpPr>
            <a:spLocks noGrp="1"/>
          </p:cNvSpPr>
          <p:nvPr>
            <p:ph type="title"/>
          </p:nvPr>
        </p:nvSpPr>
        <p:spPr/>
        <p:txBody>
          <a:bodyPr/>
          <a:lstStyle/>
          <a:p>
            <a:pPr algn="ctr"/>
            <a:r>
              <a:rPr lang="cs-CZ" altLang="cs-CZ" sz="2000" b="1" smtClean="0"/>
              <a:t>Obsah dokladu o kontrole provozuschopnosti </a:t>
            </a:r>
            <a:r>
              <a:rPr lang="cs-CZ" altLang="cs-CZ" sz="2000" smtClean="0"/>
              <a:t/>
            </a:r>
            <a:br>
              <a:rPr lang="cs-CZ" altLang="cs-CZ" sz="2000" smtClean="0"/>
            </a:br>
            <a:r>
              <a:rPr lang="cs-CZ" altLang="cs-CZ" sz="2000" smtClean="0"/>
              <a:t>Doklad o kontrole provozuschopnosti požárně bezpečnostního zařízení vždy obsahuje následující údaje</a:t>
            </a:r>
            <a:r>
              <a:rPr lang="cs-CZ" altLang="cs-CZ" smtClean="0"/>
              <a:t/>
            </a:r>
            <a:br>
              <a:rPr lang="cs-CZ" altLang="cs-CZ" smtClean="0"/>
            </a:br>
            <a:endParaRPr lang="cs-CZ" altLang="cs-CZ" smtClean="0"/>
          </a:p>
        </p:txBody>
      </p:sp>
      <p:sp>
        <p:nvSpPr>
          <p:cNvPr id="13315" name="Zástupný symbol pro obsah 1"/>
          <p:cNvSpPr>
            <a:spLocks noGrp="1"/>
          </p:cNvSpPr>
          <p:nvPr>
            <p:ph sz="half" idx="1"/>
          </p:nvPr>
        </p:nvSpPr>
        <p:spPr>
          <a:xfrm>
            <a:off x="628650" y="1450975"/>
            <a:ext cx="3886200" cy="4725988"/>
          </a:xfrm>
        </p:spPr>
        <p:txBody>
          <a:bodyPr>
            <a:normAutofit fontScale="92500" lnSpcReduction="10000"/>
          </a:bodyPr>
          <a:lstStyle/>
          <a:p>
            <a:pPr algn="just"/>
            <a:r>
              <a:rPr lang="cs-CZ" altLang="cs-CZ" sz="1800" smtClean="0"/>
              <a:t>výsledek kontroly provozuschopnosti, zjištěné závady včetně způsobu a termínu jejich odstranění a vyjádření o provozuschopnosti  zařízení</a:t>
            </a:r>
          </a:p>
          <a:p>
            <a:pPr algn="just"/>
            <a:r>
              <a:rPr lang="cs-CZ" altLang="cs-CZ" sz="1800" smtClean="0"/>
              <a:t>datum provedení a termín příští kontroly provozuschopnosti</a:t>
            </a:r>
          </a:p>
          <a:p>
            <a:pPr algn="just"/>
            <a:r>
              <a:rPr lang="cs-CZ" altLang="cs-CZ" sz="1800" smtClean="0"/>
              <a:t>písemné potvrzení o kontrole provozuschopnosti, datum, jméno, příjmení a podpis osoby, </a:t>
            </a:r>
            <a:br>
              <a:rPr lang="cs-CZ" altLang="cs-CZ" sz="1800" smtClean="0"/>
            </a:br>
            <a:r>
              <a:rPr lang="cs-CZ" altLang="cs-CZ" sz="1800" smtClean="0"/>
              <a:t>která kontrolu provozuschopnosti provedla; u podnikatele údaj o firmě, jménu nebo názvu, sídle nebo místu podnikání a identifikačním čísle; </a:t>
            </a:r>
            <a:br>
              <a:rPr lang="cs-CZ" altLang="cs-CZ" sz="1800" smtClean="0"/>
            </a:br>
            <a:r>
              <a:rPr lang="cs-CZ" altLang="cs-CZ" sz="1800" smtClean="0"/>
              <a:t>u osoby zapsané v obchodním rejstříku nebo jiné evidenci též údaj </a:t>
            </a:r>
            <a:br>
              <a:rPr lang="cs-CZ" altLang="cs-CZ" sz="1800" smtClean="0"/>
            </a:br>
            <a:r>
              <a:rPr lang="cs-CZ" altLang="cs-CZ" sz="1800" smtClean="0"/>
              <a:t>o tomto zápisu; u zaměstnance obdobné údaje týkající se jeho zaměstnavatele</a:t>
            </a:r>
          </a:p>
        </p:txBody>
      </p:sp>
      <p:pic>
        <p:nvPicPr>
          <p:cNvPr id="13316" name="Picture 5"/>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a:xfrm>
            <a:off x="5468938" y="1622425"/>
            <a:ext cx="2576512" cy="3776663"/>
          </a:xfrm>
          <a:noFill/>
        </p:spPr>
      </p:pic>
    </p:spTree>
    <p:extLst>
      <p:ext uri="{BB962C8B-B14F-4D97-AF65-F5344CB8AC3E}">
        <p14:creationId xmlns:p14="http://schemas.microsoft.com/office/powerpoint/2010/main" val="325626604"/>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p:txBody>
          <a:bodyPr/>
          <a:lstStyle/>
          <a:p>
            <a:pPr algn="ctr"/>
            <a:r>
              <a:rPr lang="cs-CZ" sz="2800" dirty="0" smtClean="0"/>
              <a:t/>
            </a:r>
            <a:br>
              <a:rPr lang="cs-CZ" sz="2800" dirty="0" smtClean="0"/>
            </a:br>
            <a:r>
              <a:rPr lang="cs-CZ" sz="2800" dirty="0" smtClean="0"/>
              <a:t/>
            </a:r>
            <a:br>
              <a:rPr lang="cs-CZ" sz="2800" dirty="0" smtClean="0"/>
            </a:br>
            <a:r>
              <a:rPr lang="cs-CZ" sz="2800" dirty="0"/>
              <a:t>I</a:t>
            </a:r>
            <a:r>
              <a:rPr lang="cs-CZ" sz="2800" cap="none" dirty="0"/>
              <a:t>ng. Martin Pospíšil </a:t>
            </a:r>
            <a:r>
              <a:rPr lang="cs-CZ" sz="2800" cap="none" dirty="0" err="1"/>
              <a:t>Ph.D</a:t>
            </a:r>
            <a:r>
              <a:rPr lang="cs-CZ" sz="2800" cap="none" dirty="0"/>
              <a:t/>
            </a:r>
            <a:br>
              <a:rPr lang="cs-CZ" sz="2800" cap="none" dirty="0"/>
            </a:br>
            <a:r>
              <a:rPr lang="cs-CZ" sz="2800" cap="none" dirty="0"/>
              <a:t>Peritas s.r.o.</a:t>
            </a:r>
            <a:br>
              <a:rPr lang="cs-CZ" sz="2800" cap="none" dirty="0"/>
            </a:br>
            <a:r>
              <a:rPr lang="cs-CZ" sz="2800" cap="none" dirty="0"/>
              <a:t>Profesní komora požární ochrany</a:t>
            </a:r>
            <a:endParaRPr lang="cs-CZ" sz="2800" dirty="0"/>
          </a:p>
        </p:txBody>
      </p:sp>
      <p:sp>
        <p:nvSpPr>
          <p:cNvPr id="3" name="Podnadpis 2"/>
          <p:cNvSpPr>
            <a:spLocks noGrp="1"/>
          </p:cNvSpPr>
          <p:nvPr>
            <p:ph type="subTitle" idx="1"/>
          </p:nvPr>
        </p:nvSpPr>
        <p:spPr>
          <a:xfrm>
            <a:off x="914400" y="2204864"/>
            <a:ext cx="7772400" cy="1728192"/>
          </a:xfrm>
        </p:spPr>
        <p:txBody>
          <a:bodyPr>
            <a:normAutofit/>
          </a:bodyPr>
          <a:lstStyle/>
          <a:p>
            <a:pPr algn="ctr"/>
            <a:r>
              <a:rPr lang="cs-CZ" sz="5400" b="1" dirty="0" smtClean="0"/>
              <a:t>D</a:t>
            </a:r>
            <a:r>
              <a:rPr lang="cs-CZ" sz="5400" dirty="0" smtClean="0"/>
              <a:t>ěkuji za pozornost </a:t>
            </a:r>
            <a:endParaRPr lang="cs-CZ" sz="5400" b="1" dirty="0" smtClean="0"/>
          </a:p>
        </p:txBody>
      </p:sp>
    </p:spTree>
    <p:extLst>
      <p:ext uri="{BB962C8B-B14F-4D97-AF65-F5344CB8AC3E}">
        <p14:creationId xmlns:p14="http://schemas.microsoft.com/office/powerpoint/2010/main" val="151890659"/>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etro">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Metro">
      <a:majorFont>
        <a:latin typeface="Consolas"/>
        <a:ea typeface=""/>
        <a:cs typeface=""/>
        <a:font script="Jpan" typeface="HG丸ｺﾞｼｯｸM-PRO"/>
        <a:font script="Hang" typeface="HY중고딕"/>
        <a:font script="Hans" typeface="华文楷体"/>
        <a:font script="Hant" typeface="新細明體"/>
        <a:font script="Arab" typeface="Tahoma"/>
        <a:font script="Hebr" typeface="Levenim MT"/>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Corbel"/>
        <a:ea typeface=""/>
        <a:cs typeface=""/>
        <a:font script="Jpan" typeface="HGｺﾞｼｯｸM"/>
        <a:font script="Hang" typeface="맑은 고딕"/>
        <a:font script="Hans" typeface="宋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Metro">
      <a:fillStyleLst>
        <a:solidFill>
          <a:schemeClr val="phClr"/>
        </a:solidFill>
        <a:gradFill rotWithShape="1">
          <a:gsLst>
            <a:gs pos="0">
              <a:schemeClr val="phClr">
                <a:tint val="25000"/>
                <a:satMod val="125000"/>
              </a:schemeClr>
            </a:gs>
            <a:gs pos="40000">
              <a:schemeClr val="phClr">
                <a:tint val="55000"/>
                <a:satMod val="130000"/>
              </a:schemeClr>
            </a:gs>
            <a:gs pos="50000">
              <a:schemeClr val="phClr">
                <a:tint val="59000"/>
                <a:satMod val="130000"/>
              </a:schemeClr>
            </a:gs>
            <a:gs pos="65000">
              <a:schemeClr val="phClr">
                <a:tint val="55000"/>
                <a:satMod val="130000"/>
              </a:schemeClr>
            </a:gs>
            <a:gs pos="100000">
              <a:schemeClr val="phClr">
                <a:tint val="20000"/>
                <a:satMod val="125000"/>
              </a:schemeClr>
            </a:gs>
          </a:gsLst>
          <a:lin ang="5400000" scaled="0"/>
        </a:gradFill>
        <a:gradFill rotWithShape="1">
          <a:gsLst>
            <a:gs pos="0">
              <a:schemeClr val="phClr">
                <a:tint val="48000"/>
                <a:satMod val="138000"/>
              </a:schemeClr>
            </a:gs>
            <a:gs pos="25000">
              <a:schemeClr val="phClr">
                <a:tint val="85000"/>
              </a:schemeClr>
            </a:gs>
            <a:gs pos="40000">
              <a:schemeClr val="phClr">
                <a:tint val="92000"/>
              </a:schemeClr>
            </a:gs>
            <a:gs pos="50000">
              <a:schemeClr val="phClr">
                <a:tint val="93000"/>
              </a:schemeClr>
            </a:gs>
            <a:gs pos="60000">
              <a:schemeClr val="phClr">
                <a:tint val="92000"/>
              </a:schemeClr>
            </a:gs>
            <a:gs pos="75000">
              <a:schemeClr val="phClr">
                <a:tint val="83000"/>
                <a:satMod val="108000"/>
              </a:schemeClr>
            </a:gs>
            <a:gs pos="100000">
              <a:schemeClr val="phClr">
                <a:tint val="48000"/>
                <a:satMod val="150000"/>
              </a:schemeClr>
            </a:gs>
          </a:gsLst>
          <a:lin ang="5400000" scaled="0"/>
        </a:gradFill>
      </a:fillStyleLst>
      <a:lnStyleLst>
        <a:ln w="12000" cap="flat" cmpd="sng" algn="ctr">
          <a:solidFill>
            <a:schemeClr val="phClr"/>
          </a:solidFill>
          <a:prstDash val="solid"/>
        </a:ln>
        <a:ln w="19050" cap="flat" cmpd="sng" algn="ctr">
          <a:solidFill>
            <a:schemeClr val="phClr"/>
          </a:solidFill>
          <a:prstDash val="solid"/>
        </a:ln>
        <a:ln w="38100" cap="flat" cmpd="sng" algn="ctr">
          <a:solidFill>
            <a:schemeClr val="phClr"/>
          </a:solidFill>
          <a:prstDash val="solid"/>
        </a:ln>
      </a:lnStyleLst>
      <a:effectStyleLst>
        <a:effectStyle>
          <a:effectLst>
            <a:glow rad="63500">
              <a:schemeClr val="phClr">
                <a:alpha val="45000"/>
                <a:satMod val="120000"/>
              </a:schemeClr>
            </a:glow>
          </a:effectLst>
        </a:effectStyle>
        <a:effectStyle>
          <a:effectLst>
            <a:glow rad="63500">
              <a:schemeClr val="phClr">
                <a:alpha val="45000"/>
                <a:satMod val="120000"/>
              </a:schemeClr>
            </a:glow>
          </a:effectLst>
          <a:scene3d>
            <a:camera prst="orthographicFront" fov="0">
              <a:rot lat="0" lon="0" rev="0"/>
            </a:camera>
            <a:lightRig rig="brightRoom" dir="tl">
              <a:rot lat="0" lon="0" rev="8700000"/>
            </a:lightRig>
          </a:scene3d>
          <a:sp3d>
            <a:bevelT w="0" h="0"/>
            <a:contourClr>
              <a:schemeClr val="phClr">
                <a:tint val="70000"/>
              </a:schemeClr>
            </a:contourClr>
          </a:sp3d>
        </a:effectStyle>
        <a:effectStyle>
          <a:effectLst>
            <a:glow rad="101500">
              <a:schemeClr val="phClr">
                <a:alpha val="42000"/>
                <a:satMod val="120000"/>
              </a:schemeClr>
            </a:glow>
          </a:effectLst>
          <a:scene3d>
            <a:camera prst="orthographicFront" fov="0">
              <a:rot lat="0" lon="0" rev="0"/>
            </a:camera>
            <a:lightRig rig="glow" dir="t">
              <a:rot lat="0" lon="0" rev="4800000"/>
            </a:lightRig>
          </a:scene3d>
          <a:sp3d prstMaterial="powder">
            <a:bevelT w="50800" h="50800"/>
            <a:contourClr>
              <a:schemeClr val="phClr"/>
            </a:contourClr>
          </a:sp3d>
        </a:effectStyle>
      </a:effectStyleLst>
      <a:bgFillStyleLst>
        <a:solidFill>
          <a:schemeClr val="phClr"/>
        </a:solidFill>
        <a:gradFill rotWithShape="1">
          <a:gsLst>
            <a:gs pos="0">
              <a:schemeClr val="bg1">
                <a:shade val="100000"/>
                <a:satMod val="150000"/>
              </a:schemeClr>
            </a:gs>
            <a:gs pos="65000">
              <a:schemeClr val="bg1">
                <a:shade val="90000"/>
                <a:satMod val="375000"/>
              </a:schemeClr>
            </a:gs>
            <a:gs pos="100000">
              <a:schemeClr val="phClr">
                <a:tint val="88000"/>
                <a:satMod val="400000"/>
              </a:schemeClr>
            </a:gs>
          </a:gsLst>
          <a:lin ang="5400000" scaled="0"/>
        </a:gradFill>
        <a:blipFill>
          <a:blip xmlns:r="http://schemas.openxmlformats.org/officeDocument/2006/relationships" r:embed="rId1">
            <a:duotone>
              <a:schemeClr val="phClr">
                <a:shade val="40000"/>
                <a:satMod val="180000"/>
              </a:schemeClr>
              <a:schemeClr val="phClr">
                <a:tint val="90000"/>
                <a:satMod val="200000"/>
              </a:schemeClr>
            </a:duotone>
          </a:blip>
          <a:tile tx="0" ty="0" sx="80000" sy="80000" flip="none" algn="tl"/>
        </a:blipFill>
      </a:bgFillStyleLst>
    </a:fmtScheme>
  </a:themeElements>
  <a:objectDefaults/>
  <a:extraClrSchemeLst/>
</a:theme>
</file>

<file path=ppt/theme/theme2.xml><?xml version="1.0" encoding="utf-8"?>
<a:theme xmlns:a="http://schemas.openxmlformats.org/drawingml/2006/main" name="Motiv sady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Motiv sady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Metro</Template>
  <TotalTime>1082</TotalTime>
  <Words>936</Words>
  <Application>Microsoft Office PowerPoint</Application>
  <PresentationFormat>Předvádění na obrazovce (4:3)</PresentationFormat>
  <Paragraphs>102</Paragraphs>
  <Slides>35</Slides>
  <Notes>3</Notes>
  <HiddenSlides>0</HiddenSlides>
  <MMClips>0</MMClips>
  <ScaleCrop>false</ScaleCrop>
  <HeadingPairs>
    <vt:vector size="6" baseType="variant">
      <vt:variant>
        <vt:lpstr>Použitá písma</vt:lpstr>
      </vt:variant>
      <vt:variant>
        <vt:i4>9</vt:i4>
      </vt:variant>
      <vt:variant>
        <vt:lpstr>Motiv</vt:lpstr>
      </vt:variant>
      <vt:variant>
        <vt:i4>1</vt:i4>
      </vt:variant>
      <vt:variant>
        <vt:lpstr>Nadpisy snímků</vt:lpstr>
      </vt:variant>
      <vt:variant>
        <vt:i4>35</vt:i4>
      </vt:variant>
    </vt:vector>
  </HeadingPairs>
  <TitlesOfParts>
    <vt:vector size="45" baseType="lpstr">
      <vt:lpstr>Arial</vt:lpstr>
      <vt:lpstr>Arial Narrow</vt:lpstr>
      <vt:lpstr>Calibri</vt:lpstr>
      <vt:lpstr>Consolas</vt:lpstr>
      <vt:lpstr>Corbel</vt:lpstr>
      <vt:lpstr>Times New Roman</vt:lpstr>
      <vt:lpstr>Wingdings</vt:lpstr>
      <vt:lpstr>Wingdings 2</vt:lpstr>
      <vt:lpstr>Wingdings 3</vt:lpstr>
      <vt:lpstr>Metro</vt:lpstr>
      <vt:lpstr> Ing. Martin Pospíšil Ph.D Peritas s.r.o. Profesní komora požární ochrany </vt:lpstr>
      <vt:lpstr>Související předpisy</vt:lpstr>
      <vt:lpstr>Požárně bezpečnostní řešení stavby  </vt:lpstr>
      <vt:lpstr>Požárně bezpečnostní řešení stavby  </vt:lpstr>
      <vt:lpstr>Požárně bezpečnostní řešení stavby </vt:lpstr>
      <vt:lpstr>Požárně bezpečnostní řešení stavby –  </vt:lpstr>
      <vt:lpstr>Panelové bytové domy  </vt:lpstr>
      <vt:lpstr>Panelové bytové domy  </vt:lpstr>
      <vt:lpstr>Panelové bytové domy  </vt:lpstr>
      <vt:lpstr>Panelové bytové domy  </vt:lpstr>
      <vt:lpstr>Panelové bytové domy  </vt:lpstr>
      <vt:lpstr>Bytové domy  </vt:lpstr>
      <vt:lpstr>Bytové domy –neprůchozí únikové cesty  </vt:lpstr>
      <vt:lpstr>Obecné podmínky požární bezpečnosti  </vt:lpstr>
      <vt:lpstr>Obecné podmínky požární bezpečnosti  </vt:lpstr>
      <vt:lpstr>Co může překvapit hasiče  </vt:lpstr>
      <vt:lpstr>Obecné podmínky požární bezpečnosti  </vt:lpstr>
      <vt:lpstr>Vybrané požárně bezpečnostní zařízení v objektech bytových domů  </vt:lpstr>
      <vt:lpstr>Vybrané požárně bezpečnostní zařízení v objektech bytových domů  </vt:lpstr>
      <vt:lpstr>Vybrané požárně bezpečnostní zařízení v objektech bytových domů  </vt:lpstr>
      <vt:lpstr>Principy větrání</vt:lpstr>
      <vt:lpstr>Principy větrání</vt:lpstr>
      <vt:lpstr>Principy větrání</vt:lpstr>
      <vt:lpstr>VĚTRÁNÍ CHRÁNĚNÝCH ÚNIKOVÝCH CEST – přirozené větrání  </vt:lpstr>
      <vt:lpstr>VĚTRÁNÍ CHRÁNĚNÝCH ÚNIKOVÝCH CEST – přirozené větrání  </vt:lpstr>
      <vt:lpstr>Provedení instalačních šachet</vt:lpstr>
      <vt:lpstr>Prezentace aplikace PowerPoint</vt:lpstr>
      <vt:lpstr>Komponenty EPS</vt:lpstr>
      <vt:lpstr>Komponenty EPS</vt:lpstr>
      <vt:lpstr>Související předpisy</vt:lpstr>
      <vt:lpstr>četnost provádění </vt:lpstr>
      <vt:lpstr> Na základě jakých podkladů se kontroly provádějí</vt:lpstr>
      <vt:lpstr>Obsah dokladu o kontrole provozuschopnosti  Doklad o kontrole provozuschopnosti požárně bezpečnostního zařízení vždy obsahuje následující údaje </vt:lpstr>
      <vt:lpstr>Obsah dokladu o kontrole provozuschopnosti  Doklad o kontrole provozuschopnosti požárně bezpečnostního zařízení vždy obsahuje následující údaje </vt:lpstr>
      <vt:lpstr>  Ing. Martin Pospíšil Ph.D Peritas s.r.o. Profesní komora požární ochrany</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Požárně bezpečnostní zařízení – EPS Požární odvětrání hromadných garáží   ING. Martin Pospíšil Ph.D. Peritas servis, s.r.o.</dc:title>
  <dc:creator>Pospa</dc:creator>
  <cp:lastModifiedBy>Martin</cp:lastModifiedBy>
  <cp:revision>121</cp:revision>
  <dcterms:created xsi:type="dcterms:W3CDTF">2012-04-08T18:15:35Z</dcterms:created>
  <dcterms:modified xsi:type="dcterms:W3CDTF">2018-02-13T07:01:36Z</dcterms:modified>
</cp:coreProperties>
</file>