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4" r:id="rId4"/>
    <p:sldId id="265" r:id="rId5"/>
    <p:sldId id="266" r:id="rId6"/>
    <p:sldId id="269" r:id="rId7"/>
    <p:sldId id="270" r:id="rId8"/>
    <p:sldId id="267" r:id="rId9"/>
    <p:sldId id="272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522" y="-14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01.12.2021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01.12.2021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01.12.2021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01.12.2021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01.12.2021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01.12.2021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01.12.2021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01.12.2021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01.12.2021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01.12.2021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01.12.2021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01.12.2021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/>
              <a:t>Modul LIDÉ – položka „Osoby“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u="sng" dirty="0" smtClean="0"/>
              <a:t>Zpřístupnění člena jiné JSDHO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42122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26188" y="312887"/>
            <a:ext cx="56916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Postup zpřístupnění osoby jiné JSDHO</a:t>
            </a:r>
            <a:endParaRPr lang="cs-CZ" sz="2800" dirty="0"/>
          </a:p>
        </p:txBody>
      </p:sp>
      <p:sp>
        <p:nvSpPr>
          <p:cNvPr id="3" name="Obdélník 2"/>
          <p:cNvSpPr/>
          <p:nvPr/>
        </p:nvSpPr>
        <p:spPr>
          <a:xfrm>
            <a:off x="323525" y="908720"/>
            <a:ext cx="33289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/>
              <a:t>- otevřít položku „Osoby“</a:t>
            </a:r>
          </a:p>
        </p:txBody>
      </p:sp>
      <p:pic>
        <p:nvPicPr>
          <p:cNvPr id="5" name="Obrázek 4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1556792"/>
            <a:ext cx="9144000" cy="5301208"/>
          </a:xfrm>
          <a:prstGeom prst="rect">
            <a:avLst/>
          </a:prstGeom>
        </p:spPr>
      </p:pic>
      <p:cxnSp>
        <p:nvCxnSpPr>
          <p:cNvPr id="6" name="Přímá spojnice se šipkou 5"/>
          <p:cNvCxnSpPr/>
          <p:nvPr/>
        </p:nvCxnSpPr>
        <p:spPr>
          <a:xfrm flipH="1" flipV="1">
            <a:off x="1556723" y="2423939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0055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476672"/>
            <a:ext cx="36574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dirty="0" smtClean="0"/>
              <a:t>- vybrat člena a rozkliknout:</a:t>
            </a:r>
            <a:endParaRPr lang="cs-CZ" sz="2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6" y="1268760"/>
            <a:ext cx="9143999" cy="55861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H="1" flipV="1">
            <a:off x="3635896" y="5805264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27660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3" y="1241613"/>
            <a:ext cx="9137447" cy="5616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23528" y="476672"/>
            <a:ext cx="35002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dirty="0" smtClean="0"/>
              <a:t>- dát „Zpřístupnit jiné JPO“</a:t>
            </a:r>
            <a:endParaRPr lang="cs-CZ" sz="2400" dirty="0"/>
          </a:p>
        </p:txBody>
      </p:sp>
      <p:cxnSp>
        <p:nvCxnSpPr>
          <p:cNvPr id="5" name="Přímá spojnice se šipkou 4"/>
          <p:cNvCxnSpPr/>
          <p:nvPr/>
        </p:nvCxnSpPr>
        <p:spPr>
          <a:xfrm flipH="1" flipV="1">
            <a:off x="3823782" y="3018482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34029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68759"/>
            <a:ext cx="9144000" cy="5589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23528" y="476672"/>
            <a:ext cx="29456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dirty="0" smtClean="0"/>
              <a:t>- rozkliknout zásobník</a:t>
            </a:r>
            <a:endParaRPr lang="cs-CZ" sz="2400" dirty="0"/>
          </a:p>
        </p:txBody>
      </p:sp>
      <p:cxnSp>
        <p:nvCxnSpPr>
          <p:cNvPr id="6" name="Přímá spojnice se šipkou 5"/>
          <p:cNvCxnSpPr/>
          <p:nvPr/>
        </p:nvCxnSpPr>
        <p:spPr>
          <a:xfrm flipH="1" flipV="1">
            <a:off x="5539452" y="4324523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81800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13334"/>
            <a:ext cx="9144000" cy="554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23528" y="476672"/>
            <a:ext cx="46668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dirty="0" smtClean="0"/>
              <a:t>- vybrat určenou JSDHO a „Potvrdit“</a:t>
            </a:r>
            <a:endParaRPr lang="cs-CZ" sz="2400" dirty="0"/>
          </a:p>
        </p:txBody>
      </p:sp>
      <p:cxnSp>
        <p:nvCxnSpPr>
          <p:cNvPr id="4" name="Přímá spojnice se šipkou 3"/>
          <p:cNvCxnSpPr/>
          <p:nvPr/>
        </p:nvCxnSpPr>
        <p:spPr>
          <a:xfrm flipH="1" flipV="1">
            <a:off x="4644008" y="4869160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se šipkou 4"/>
          <p:cNvCxnSpPr/>
          <p:nvPr/>
        </p:nvCxnSpPr>
        <p:spPr>
          <a:xfrm flipH="1" flipV="1">
            <a:off x="4334510" y="6381328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6049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6" y="1281732"/>
            <a:ext cx="9140924" cy="55762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23528" y="476672"/>
            <a:ext cx="43150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dirty="0" smtClean="0"/>
              <a:t>- dát „Zpřístupnit osobu a zavřít “</a:t>
            </a:r>
            <a:endParaRPr lang="cs-CZ" sz="2400" dirty="0"/>
          </a:p>
        </p:txBody>
      </p:sp>
      <p:cxnSp>
        <p:nvCxnSpPr>
          <p:cNvPr id="4" name="Přímá spojnice se šipkou 3"/>
          <p:cNvCxnSpPr/>
          <p:nvPr/>
        </p:nvCxnSpPr>
        <p:spPr>
          <a:xfrm flipH="1" flipV="1">
            <a:off x="4211960" y="4069866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48808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5" y="1268760"/>
            <a:ext cx="9121105" cy="5589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23528" y="476672"/>
            <a:ext cx="19374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dirty="0" smtClean="0"/>
              <a:t>- dát „Uložit“  </a:t>
            </a:r>
            <a:endParaRPr lang="cs-CZ" sz="2400" dirty="0"/>
          </a:p>
        </p:txBody>
      </p:sp>
      <p:cxnSp>
        <p:nvCxnSpPr>
          <p:cNvPr id="4" name="Přímá spojnice se šipkou 3"/>
          <p:cNvCxnSpPr/>
          <p:nvPr/>
        </p:nvCxnSpPr>
        <p:spPr>
          <a:xfrm flipH="1" flipV="1">
            <a:off x="3203848" y="2996952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68816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395536" y="476672"/>
            <a:ext cx="70567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400" dirty="0" smtClean="0"/>
              <a:t>- kliknout </a:t>
            </a:r>
            <a:r>
              <a:rPr lang="cs-CZ" sz="2400" dirty="0"/>
              <a:t>na vybraného člena a </a:t>
            </a:r>
            <a:r>
              <a:rPr lang="cs-CZ" sz="2400" dirty="0" smtClean="0"/>
              <a:t>dát „Exportovat“</a:t>
            </a:r>
            <a:endParaRPr lang="cs-CZ" sz="2400" dirty="0"/>
          </a:p>
        </p:txBody>
      </p:sp>
      <p:cxnSp>
        <p:nvCxnSpPr>
          <p:cNvPr id="4" name="Přímá spojnice se šipkou 3"/>
          <p:cNvCxnSpPr/>
          <p:nvPr/>
        </p:nvCxnSpPr>
        <p:spPr>
          <a:xfrm flipH="1" flipV="1">
            <a:off x="2709818" y="3757613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se šipkou 4"/>
          <p:cNvCxnSpPr/>
          <p:nvPr/>
        </p:nvCxnSpPr>
        <p:spPr>
          <a:xfrm flipH="1" flipV="1">
            <a:off x="6116914" y="2452654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85315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2276872"/>
            <a:ext cx="8640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600" dirty="0" smtClean="0"/>
              <a:t>Administrátor v nové JSDHO si už s členem </a:t>
            </a:r>
            <a:r>
              <a:rPr lang="cs-CZ" sz="3600" smtClean="0"/>
              <a:t>pracuje samostatně</a:t>
            </a:r>
            <a:r>
              <a:rPr lang="cs-CZ" sz="3600" smtClean="0"/>
              <a:t>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09066599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291</TotalTime>
  <Words>80</Words>
  <Application>Microsoft Office PowerPoint</Application>
  <PresentationFormat>Předvádění na obrazovce (4:3)</PresentationFormat>
  <Paragraphs>12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Modul LIDÉ – položka „Osoby“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Ing. Petr Materna</dc:creator>
  <cp:lastModifiedBy>Ing. Petr Materna</cp:lastModifiedBy>
  <cp:revision>15</cp:revision>
  <dcterms:created xsi:type="dcterms:W3CDTF">2021-11-30T12:03:11Z</dcterms:created>
  <dcterms:modified xsi:type="dcterms:W3CDTF">2021-12-01T13:20:28Z</dcterms:modified>
</cp:coreProperties>
</file>