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01.12.2021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Modul LIDÉ – položka „Osoby“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err="1" smtClean="0"/>
              <a:t>Zplatnění</a:t>
            </a:r>
            <a:r>
              <a:rPr lang="cs-CZ" b="1" u="sng" dirty="0" smtClean="0"/>
              <a:t> dříve zneplatněného </a:t>
            </a:r>
            <a:r>
              <a:rPr lang="cs-CZ" b="1" u="sng" dirty="0"/>
              <a:t>člena </a:t>
            </a:r>
            <a:r>
              <a:rPr lang="cs-CZ" b="1" u="sng" dirty="0" smtClean="0"/>
              <a:t>JSDHO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212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43808" y="312887"/>
            <a:ext cx="3558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Postup </a:t>
            </a:r>
            <a:r>
              <a:rPr lang="cs-CZ" sz="2800" dirty="0" err="1" smtClean="0"/>
              <a:t>zplatnění</a:t>
            </a:r>
            <a:r>
              <a:rPr lang="cs-CZ" sz="2800" dirty="0" smtClean="0"/>
              <a:t> osoby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323525" y="908720"/>
            <a:ext cx="33289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- otevřít položku „Osoby“</a:t>
            </a:r>
          </a:p>
        </p:txBody>
      </p:sp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556792"/>
            <a:ext cx="9144000" cy="5301208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H="1" flipV="1">
            <a:off x="1556723" y="2423939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05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21248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objeví </a:t>
            </a:r>
            <a:r>
              <a:rPr lang="cs-CZ" sz="2400" dirty="0"/>
              <a:t>se toto:</a:t>
            </a: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196752"/>
            <a:ext cx="9144000" cy="566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024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/>
              <a:t>- </a:t>
            </a:r>
            <a:r>
              <a:rPr lang="cs-CZ" sz="2400" dirty="0" err="1" smtClean="0"/>
              <a:t>zakliknout</a:t>
            </a:r>
            <a:r>
              <a:rPr lang="cs-CZ" sz="2400" dirty="0" smtClean="0"/>
              <a:t> </a:t>
            </a:r>
            <a:r>
              <a:rPr lang="cs-CZ" sz="2400" dirty="0"/>
              <a:t>„Ostatní“, odkliknout „Pouze platné“ a dát „Filtrovat“</a:t>
            </a: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3051" y="1268760"/>
            <a:ext cx="9144000" cy="5589240"/>
          </a:xfrm>
          <a:prstGeom prst="rect">
            <a:avLst/>
          </a:prstGeom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4486910" y="2636911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6300192" y="2665487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 flipV="1">
            <a:off x="2987824" y="2636912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5456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47206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/>
              <a:t>- objeví </a:t>
            </a:r>
            <a:r>
              <a:rPr lang="cs-CZ" sz="2400" dirty="0"/>
              <a:t>se dříve zneplatnění členové</a:t>
            </a: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268760"/>
            <a:ext cx="9144000" cy="558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58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 smtClean="0"/>
              <a:t>- kliknout </a:t>
            </a:r>
            <a:r>
              <a:rPr lang="cs-CZ" sz="2400" dirty="0"/>
              <a:t>na vybraného člena a </a:t>
            </a:r>
            <a:r>
              <a:rPr lang="cs-CZ" sz="2400" dirty="0" smtClean="0"/>
              <a:t>dát </a:t>
            </a:r>
            <a:r>
              <a:rPr lang="cs-CZ" sz="2400" dirty="0"/>
              <a:t>„</a:t>
            </a:r>
            <a:r>
              <a:rPr lang="cs-CZ" sz="2400" dirty="0" err="1"/>
              <a:t>Zplatnit</a:t>
            </a:r>
            <a:r>
              <a:rPr lang="cs-CZ" sz="2400" dirty="0"/>
              <a:t> osobu“</a:t>
            </a: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268760"/>
            <a:ext cx="9144000" cy="5589240"/>
          </a:xfrm>
          <a:prstGeom prst="rect">
            <a:avLst/>
          </a:prstGeom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2947308" y="3538538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 flipV="1">
            <a:off x="3203848" y="2368897"/>
            <a:ext cx="237490" cy="2190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934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27687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3600" dirty="0"/>
              <a:t>D</a:t>
            </a:r>
            <a:r>
              <a:rPr lang="cs-CZ" sz="3600" dirty="0" smtClean="0"/>
              <a:t>alší </a:t>
            </a:r>
            <a:r>
              <a:rPr lang="cs-CZ" sz="3600" dirty="0" smtClean="0"/>
              <a:t>postup už je totožný jako při zadání nového člena, tzn. zkontrolovat všechny údaje, uložit a následně </a:t>
            </a:r>
            <a:r>
              <a:rPr lang="cs-CZ" sz="3600" dirty="0" smtClean="0"/>
              <a:t>exportovat.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9495602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80</Words>
  <Application>Microsoft Office PowerPoint</Application>
  <PresentationFormat>Předvádění na obrazovce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Modul LIDÉ – položka „Osoby“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Petr Materna</dc:creator>
  <cp:lastModifiedBy>Ing. Petr Materna</cp:lastModifiedBy>
  <cp:revision>6</cp:revision>
  <dcterms:created xsi:type="dcterms:W3CDTF">2021-11-30T12:03:11Z</dcterms:created>
  <dcterms:modified xsi:type="dcterms:W3CDTF">2021-12-01T12:37:36Z</dcterms:modified>
</cp:coreProperties>
</file>