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4" r:id="rId4"/>
    <p:sldId id="265" r:id="rId5"/>
    <p:sldId id="266" r:id="rId6"/>
    <p:sldId id="267" r:id="rId7"/>
    <p:sldId id="260" r:id="rId8"/>
    <p:sldId id="261" r:id="rId9"/>
    <p:sldId id="262" r:id="rId10"/>
    <p:sldId id="26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522" y="-14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01.12.2021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01.12.2021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01.12.2021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01.12.2021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01.12.2021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01.12.2021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01.12.2021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01.12.2021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01.12.2021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01.12.2021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01.12.2021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01.12.2021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/>
              <a:t>Modul LIDÉ – položka „Osoby“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u="sng" dirty="0" smtClean="0"/>
              <a:t>Zneplatnění člena </a:t>
            </a:r>
            <a:r>
              <a:rPr lang="cs-CZ" b="1" u="sng" dirty="0" smtClean="0"/>
              <a:t>JSDHO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442122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843808" y="312887"/>
            <a:ext cx="39258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 smtClean="0"/>
              <a:t>Postup </a:t>
            </a:r>
            <a:r>
              <a:rPr lang="cs-CZ" sz="2800" dirty="0" smtClean="0"/>
              <a:t>zneplatnění </a:t>
            </a:r>
            <a:r>
              <a:rPr lang="cs-CZ" sz="2800" dirty="0" smtClean="0"/>
              <a:t>osoby</a:t>
            </a:r>
            <a:endParaRPr lang="cs-CZ" sz="2800" dirty="0"/>
          </a:p>
        </p:txBody>
      </p:sp>
      <p:sp>
        <p:nvSpPr>
          <p:cNvPr id="3" name="Obdélník 2"/>
          <p:cNvSpPr/>
          <p:nvPr/>
        </p:nvSpPr>
        <p:spPr>
          <a:xfrm>
            <a:off x="323525" y="908720"/>
            <a:ext cx="33289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/>
              <a:t>- otevřít položku „Osoby“</a:t>
            </a:r>
          </a:p>
        </p:txBody>
      </p:sp>
      <p:pic>
        <p:nvPicPr>
          <p:cNvPr id="5" name="Obrázek 4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1556792"/>
            <a:ext cx="9144000" cy="5301208"/>
          </a:xfrm>
          <a:prstGeom prst="rect">
            <a:avLst/>
          </a:prstGeom>
        </p:spPr>
      </p:pic>
      <p:cxnSp>
        <p:nvCxnSpPr>
          <p:cNvPr id="6" name="Přímá spojnice se šipkou 5"/>
          <p:cNvCxnSpPr/>
          <p:nvPr/>
        </p:nvCxnSpPr>
        <p:spPr>
          <a:xfrm flipH="1" flipV="1">
            <a:off x="1556723" y="2423939"/>
            <a:ext cx="237490" cy="21907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60055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3528" y="476672"/>
            <a:ext cx="36574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400" dirty="0" smtClean="0"/>
              <a:t>- </a:t>
            </a:r>
            <a:r>
              <a:rPr lang="cs-CZ" sz="2400" dirty="0" smtClean="0"/>
              <a:t>vybrat člena a rozkliknout:</a:t>
            </a:r>
            <a:endParaRPr lang="cs-CZ" sz="24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6" y="1268760"/>
            <a:ext cx="9143999" cy="55861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 flipH="1" flipV="1">
            <a:off x="3635896" y="5805264"/>
            <a:ext cx="237490" cy="21907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527660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68760"/>
            <a:ext cx="9160248" cy="55892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323528" y="476672"/>
            <a:ext cx="621894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400" dirty="0" smtClean="0"/>
              <a:t>- </a:t>
            </a:r>
            <a:r>
              <a:rPr lang="cs-CZ" sz="2400" dirty="0" smtClean="0"/>
              <a:t>kliknout na tel. kontakt a dát „Upravit telefon“</a:t>
            </a:r>
            <a:endParaRPr lang="cs-CZ" sz="2400" dirty="0"/>
          </a:p>
        </p:txBody>
      </p:sp>
      <p:cxnSp>
        <p:nvCxnSpPr>
          <p:cNvPr id="4" name="Přímá spojnice se šipkou 3"/>
          <p:cNvCxnSpPr/>
          <p:nvPr/>
        </p:nvCxnSpPr>
        <p:spPr>
          <a:xfrm flipH="1" flipV="1">
            <a:off x="4332177" y="4653136"/>
            <a:ext cx="237490" cy="21907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nice se šipkou 4"/>
          <p:cNvCxnSpPr/>
          <p:nvPr/>
        </p:nvCxnSpPr>
        <p:spPr>
          <a:xfrm flipH="1" flipV="1">
            <a:off x="3989532" y="3789040"/>
            <a:ext cx="237490" cy="21907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034029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3528" y="476672"/>
            <a:ext cx="800065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400" dirty="0" smtClean="0"/>
              <a:t>- </a:t>
            </a:r>
            <a:r>
              <a:rPr lang="cs-CZ" sz="2400" dirty="0" smtClean="0"/>
              <a:t>odstranit </a:t>
            </a:r>
            <a:r>
              <a:rPr lang="cs-CZ" sz="2400" dirty="0" err="1" smtClean="0"/>
              <a:t>zatržítko</a:t>
            </a:r>
            <a:r>
              <a:rPr lang="cs-CZ" sz="2400" dirty="0" smtClean="0"/>
              <a:t> u „</a:t>
            </a:r>
            <a:r>
              <a:rPr lang="cs-CZ" sz="2400" dirty="0" err="1" smtClean="0"/>
              <a:t>Pref</a:t>
            </a:r>
            <a:r>
              <a:rPr lang="cs-CZ" sz="2400" dirty="0" smtClean="0"/>
              <a:t>. hlas“ a „</a:t>
            </a:r>
            <a:r>
              <a:rPr lang="cs-CZ" sz="2400" dirty="0" err="1" smtClean="0"/>
              <a:t>Pref</a:t>
            </a:r>
            <a:r>
              <a:rPr lang="cs-CZ" sz="2400" dirty="0"/>
              <a:t>. SMS</a:t>
            </a:r>
            <a:r>
              <a:rPr lang="cs-CZ" sz="2400" dirty="0" smtClean="0"/>
              <a:t>“ a </a:t>
            </a:r>
            <a:r>
              <a:rPr lang="cs-CZ" sz="2400" dirty="0"/>
              <a:t>křížkem zavřít</a:t>
            </a:r>
            <a:endParaRPr lang="cs-CZ" sz="24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60" y="1268760"/>
            <a:ext cx="9134649" cy="5589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4" name="Přímá spojnice se šipkou 3"/>
          <p:cNvCxnSpPr/>
          <p:nvPr/>
        </p:nvCxnSpPr>
        <p:spPr>
          <a:xfrm flipH="1" flipV="1">
            <a:off x="4094687" y="4543598"/>
            <a:ext cx="237490" cy="21907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nice se šipkou 4"/>
          <p:cNvCxnSpPr/>
          <p:nvPr/>
        </p:nvCxnSpPr>
        <p:spPr>
          <a:xfrm flipH="1" flipV="1">
            <a:off x="4094687" y="4653136"/>
            <a:ext cx="237490" cy="21907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se šipkou 5"/>
          <p:cNvCxnSpPr/>
          <p:nvPr/>
        </p:nvCxnSpPr>
        <p:spPr>
          <a:xfrm flipH="1" flipV="1">
            <a:off x="5796136" y="3645024"/>
            <a:ext cx="237490" cy="21907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181800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95" y="1268760"/>
            <a:ext cx="9121105" cy="5589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323528" y="476672"/>
            <a:ext cx="741324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400" dirty="0" smtClean="0"/>
              <a:t>- </a:t>
            </a:r>
            <a:r>
              <a:rPr lang="cs-CZ" sz="2400" dirty="0" smtClean="0"/>
              <a:t>dát „Uložit“  (</a:t>
            </a:r>
            <a:r>
              <a:rPr lang="cs-CZ" sz="2400" b="1" u="sng" dirty="0" smtClean="0">
                <a:solidFill>
                  <a:srgbClr val="FF0000"/>
                </a:solidFill>
              </a:rPr>
              <a:t>nic jiného nedělat, tzn. nic nemazat !!!!!!!</a:t>
            </a:r>
            <a:r>
              <a:rPr lang="cs-CZ" sz="2400" dirty="0" smtClean="0"/>
              <a:t>) </a:t>
            </a:r>
            <a:endParaRPr lang="cs-CZ" sz="2400" dirty="0"/>
          </a:p>
        </p:txBody>
      </p:sp>
      <p:cxnSp>
        <p:nvCxnSpPr>
          <p:cNvPr id="4" name="Přímá spojnice se šipkou 3"/>
          <p:cNvCxnSpPr/>
          <p:nvPr/>
        </p:nvCxnSpPr>
        <p:spPr>
          <a:xfrm flipH="1" flipV="1">
            <a:off x="3203848" y="2996952"/>
            <a:ext cx="237490" cy="21907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468816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3528" y="476672"/>
            <a:ext cx="82089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400" dirty="0" smtClean="0"/>
              <a:t>- </a:t>
            </a:r>
            <a:r>
              <a:rPr lang="cs-CZ" sz="2400" dirty="0" smtClean="0"/>
              <a:t>kliknout „Ostatní“, </a:t>
            </a:r>
            <a:r>
              <a:rPr lang="cs-CZ" sz="2400" dirty="0"/>
              <a:t>odkliknout „Pouze platné“ a dát „Filtrovat“</a:t>
            </a:r>
          </a:p>
        </p:txBody>
      </p:sp>
      <p:pic>
        <p:nvPicPr>
          <p:cNvPr id="3" name="Obrázek 2"/>
          <p:cNvPicPr/>
          <p:nvPr/>
        </p:nvPicPr>
        <p:blipFill>
          <a:blip r:embed="rId2"/>
          <a:stretch>
            <a:fillRect/>
          </a:stretch>
        </p:blipFill>
        <p:spPr>
          <a:xfrm>
            <a:off x="3051" y="1268760"/>
            <a:ext cx="9144000" cy="5589240"/>
          </a:xfrm>
          <a:prstGeom prst="rect">
            <a:avLst/>
          </a:prstGeom>
        </p:spPr>
      </p:pic>
      <p:cxnSp>
        <p:nvCxnSpPr>
          <p:cNvPr id="4" name="Přímá spojnice se šipkou 3"/>
          <p:cNvCxnSpPr/>
          <p:nvPr/>
        </p:nvCxnSpPr>
        <p:spPr>
          <a:xfrm flipH="1" flipV="1">
            <a:off x="4486910" y="2636911"/>
            <a:ext cx="237490" cy="21907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nice se šipkou 4"/>
          <p:cNvCxnSpPr/>
          <p:nvPr/>
        </p:nvCxnSpPr>
        <p:spPr>
          <a:xfrm flipH="1" flipV="1">
            <a:off x="6300192" y="2665487"/>
            <a:ext cx="237490" cy="21907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se šipkou 5"/>
          <p:cNvCxnSpPr/>
          <p:nvPr/>
        </p:nvCxnSpPr>
        <p:spPr>
          <a:xfrm flipH="1" flipV="1">
            <a:off x="2987824" y="2636912"/>
            <a:ext cx="237490" cy="21907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154562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476672"/>
            <a:ext cx="52149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400" dirty="0" smtClean="0"/>
              <a:t>- objeví </a:t>
            </a:r>
            <a:r>
              <a:rPr lang="cs-CZ" sz="2400" dirty="0"/>
              <a:t>se </a:t>
            </a:r>
            <a:r>
              <a:rPr lang="cs-CZ" sz="2400" dirty="0" smtClean="0"/>
              <a:t>stávající i </a:t>
            </a:r>
            <a:r>
              <a:rPr lang="cs-CZ" sz="2400" dirty="0" smtClean="0"/>
              <a:t>zneplatnění </a:t>
            </a:r>
            <a:r>
              <a:rPr lang="cs-CZ" sz="2400" dirty="0"/>
              <a:t>členové</a:t>
            </a:r>
          </a:p>
        </p:txBody>
      </p:sp>
      <p:pic>
        <p:nvPicPr>
          <p:cNvPr id="3" name="Obráze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1268760"/>
            <a:ext cx="9144000" cy="5589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5583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476672"/>
            <a:ext cx="70567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400" dirty="0" smtClean="0"/>
              <a:t>- kliknout </a:t>
            </a:r>
            <a:r>
              <a:rPr lang="cs-CZ" sz="2400" dirty="0"/>
              <a:t>na vybraného člena a </a:t>
            </a:r>
            <a:r>
              <a:rPr lang="cs-CZ" sz="2400" dirty="0" smtClean="0"/>
              <a:t>dát </a:t>
            </a:r>
            <a:r>
              <a:rPr lang="cs-CZ" sz="2400" dirty="0" smtClean="0"/>
              <a:t>„Exportovat“</a:t>
            </a:r>
            <a:endParaRPr lang="cs-CZ" sz="2400" dirty="0"/>
          </a:p>
        </p:txBody>
      </p:sp>
      <p:pic>
        <p:nvPicPr>
          <p:cNvPr id="3" name="Obráze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1268760"/>
            <a:ext cx="9144000" cy="5589240"/>
          </a:xfrm>
          <a:prstGeom prst="rect">
            <a:avLst/>
          </a:prstGeom>
        </p:spPr>
      </p:pic>
      <p:cxnSp>
        <p:nvCxnSpPr>
          <p:cNvPr id="4" name="Přímá spojnice se šipkou 3"/>
          <p:cNvCxnSpPr/>
          <p:nvPr/>
        </p:nvCxnSpPr>
        <p:spPr>
          <a:xfrm flipH="1" flipV="1">
            <a:off x="2947308" y="3538538"/>
            <a:ext cx="237490" cy="21907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nice se šipkou 4"/>
          <p:cNvCxnSpPr/>
          <p:nvPr/>
        </p:nvCxnSpPr>
        <p:spPr>
          <a:xfrm flipH="1" flipV="1">
            <a:off x="6116914" y="2355040"/>
            <a:ext cx="237490" cy="21907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659343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1520" y="2276872"/>
            <a:ext cx="86409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3600" dirty="0" smtClean="0"/>
              <a:t>Tím je celý proces hotový</a:t>
            </a:r>
            <a:r>
              <a:rPr lang="cs-CZ" sz="3600" dirty="0" smtClean="0"/>
              <a:t>.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3090665996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262</TotalTime>
  <Words>108</Words>
  <Application>Microsoft Office PowerPoint</Application>
  <PresentationFormat>Předvádění na obrazovce (4:3)</PresentationFormat>
  <Paragraphs>12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Modul LIDÉ – položka „Osoby“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Ing. Petr Materna</dc:creator>
  <cp:lastModifiedBy>Ing. Petr Materna</cp:lastModifiedBy>
  <cp:revision>11</cp:revision>
  <dcterms:created xsi:type="dcterms:W3CDTF">2021-11-30T12:03:11Z</dcterms:created>
  <dcterms:modified xsi:type="dcterms:W3CDTF">2021-12-01T12:39:37Z</dcterms:modified>
</cp:coreProperties>
</file>