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2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7" r:id="rId5"/>
    <p:sldMasterId id="2147483711" r:id="rId6"/>
  </p:sldMasterIdLst>
  <p:notesMasterIdLst>
    <p:notesMasterId r:id="rId25"/>
  </p:notesMasterIdLst>
  <p:sldIdLst>
    <p:sldId id="271" r:id="rId7"/>
    <p:sldId id="282" r:id="rId8"/>
    <p:sldId id="265" r:id="rId9"/>
    <p:sldId id="266" r:id="rId10"/>
    <p:sldId id="281" r:id="rId11"/>
    <p:sldId id="264" r:id="rId12"/>
    <p:sldId id="284" r:id="rId13"/>
    <p:sldId id="272" r:id="rId14"/>
    <p:sldId id="274" r:id="rId15"/>
    <p:sldId id="290" r:id="rId16"/>
    <p:sldId id="275" r:id="rId17"/>
    <p:sldId id="289" r:id="rId18"/>
    <p:sldId id="269" r:id="rId19"/>
    <p:sldId id="285" r:id="rId20"/>
    <p:sldId id="267" r:id="rId21"/>
    <p:sldId id="292" r:id="rId22"/>
    <p:sldId id="286" r:id="rId23"/>
    <p:sldId id="287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4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3B2AF7-1988-49DE-9DFC-945605241013}" v="76" dt="2026-06-09T09:57:37.950"/>
    <p1510:client id="{268D0939-104F-9117-D865-57BEE350DB33}" v="71" dt="2026-06-09T06:21:07.2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řední styl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0969" autoAdjust="0"/>
  </p:normalViewPr>
  <p:slideViewPr>
    <p:cSldViewPr snapToGrid="0">
      <p:cViewPr varScale="1">
        <p:scale>
          <a:sx n="35" d="100"/>
          <a:sy n="35" d="100"/>
        </p:scale>
        <p:origin x="17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0640F-D069-4415-867E-3F5A197B403F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FE7C5-C1D4-467C-AFDD-E069771B81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340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898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Současný technologický vývoj v oblasti včasné detekce směřuje k integrovaným vícevrstvým systémům kombinujícím satelitní data, bezpilotní prostředky, senzorové sítě, kamerové systémy a nástroje umělé inteligence. Rostoucí komplexita těchto řešení vyžaduje systematický metodický rámec umožňující jejich objektivní a reprodukovatelné porovnání v konkrétních geografických a provozních podmínkách.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007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Navržená metodika je založena na </a:t>
            </a:r>
            <a:r>
              <a:rPr lang="cs-CZ" sz="2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semikvalitativním</a:t>
            </a: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vícekriteriálním přístupu, který kombinuje expertní posouzení jednotlivých technických a provozních parametrů s jejich číselným vyjádřením prostřednictvím bodových škál a vah.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Cílem tohoto přístupu je zajistit reprodukovatelné a prakticky aplikovatelné porovnání různých detekčních technologií v podmínkách České republiky.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Metodiku lze terminologicky klasifikovat jako </a:t>
            </a:r>
            <a:r>
              <a:rPr lang="cs-CZ" sz="2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semikvalitativní</a:t>
            </a: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SQ (Semi-</a:t>
            </a:r>
            <a:r>
              <a:rPr lang="cs-CZ" sz="2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Quantitative</a:t>
            </a: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vícekriteriální hodnocení, odpovídající principům rozhodovacích metod typu MCDA (</a:t>
            </a:r>
            <a:r>
              <a:rPr lang="cs-CZ" sz="2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Multi-Criteria</a:t>
            </a: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2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Decision</a:t>
            </a: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2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Analysis</a:t>
            </a:r>
            <a:r>
              <a:rPr lang="cs-CZ" sz="2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</a:t>
            </a:r>
            <a:endParaRPr lang="en-GB" sz="2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001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První fáze metodiky vychází z analýzy charakteru hodnocené lokality, která představuje základní vstup do celého rozhodovacího procesu Hodnocení zahrnuje zejména:</a:t>
            </a:r>
            <a:endParaRPr lang="en-GB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Syntézou těchto aspektů je definován charakter lokality, z něhož následně vyplývají lokální specifika detekce, zejména vymezení detekčních priorit a stanovení hodnoticích kritérií.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Tento krok umožňuje převést obecné technologické vlastnosti detekčních systémů do kontextu konkrétního území a představuje předpoklad vícekriteriálního hodnocení.</a:t>
            </a:r>
            <a:endParaRPr lang="en-GB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4865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analýzu lokality navazuje vlastní proces hodnocení detekčního systému, jehož princip je schematicky znázorněn na obrázku 3. Tento proces je koncipován jako postupné zpřesňování posouzení od úrovně jednotlivých komponent až k celkové funkci integrovaného systému.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Výsledkem procesu je komplexní posouzení účinnosti detekčního systému jako integrovaného celku, odpovídajícího principu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system-of-systems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 němž celková funkčnost nevychází pouze z kvality jednotlivých technologií, ale především z jejich vzájemné integrace, datové synergie a způsobu řízení.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039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Základ metodiky tvoří soubor definovaných hodnoticích kritérií pokrývajících klíčové oblasti funkce detekčních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systémů,zejména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jejich spolehlivost, rychlost odezvy, prostorové pokrytí, autonomii provozu, integrační schopnosti, ekonomickou náročnost a dlouhodobou provozní udržitelnost.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Jednotlivá kritéria jsou hodnocena pomocí ordinálních bodových škál (typicky v rozsahu 0–3), které převádějí kvalitativní nebo obtížně kvantifikovatelné vlastnosti systému do číselné podoby umožňující další matematické zpracování.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25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zdůraznit kritéria s největším dopadem na bezpečnost a rychlost zásahu,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potlačit vliv méně zásadních technických či ekonomických parametrů</a:t>
            </a:r>
          </a:p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 objektivní porovnání </a:t>
            </a:r>
            <a:r>
              <a:rPr lang="cs-CZ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systémů je zohledněno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že jednotlivá hodnoticí kritéria nemají stejný význam pro výslednou provozní účinnost systému.</a:t>
            </a:r>
          </a:p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 tohoto důvodu metodika využívá vážené hodnocení, které umožňuje: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zdůraznit kritéria s největším dopadem na bezpečnost a rychlost zásahu,</a:t>
            </a: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potlačit vliv méně zásadních technických či ekonomických parametrů,</a:t>
            </a:r>
          </a:p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převést vícekriteriální posouzení do jednoho souhrnného bodové skóre použitelného pro rozhodování.</a:t>
            </a:r>
          </a:p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Vážené hodnocení je realizováno přiřazením číselné váhy jednotlivým kritériím a následným výpočtem váženého bodového skóre jako součinu hodnocení a příslušné váhy.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064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465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D96077-2DB2-62AD-4676-CB31299673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96CDE224-9AD0-00D0-4FB9-7DACBDBF19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A74392E8-AC19-69BD-959F-27F30488F6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dirty="0"/>
              <a:t>Na dalším slidu vidíme příklad bodových kritérií rychlost odezvy a </a:t>
            </a:r>
            <a:r>
              <a:rPr lang="cs-CZ" dirty="0" err="1"/>
              <a:t>bezúdržbovost</a:t>
            </a:r>
            <a:r>
              <a:rPr lang="cs-CZ" dirty="0"/>
              <a:t> celkem je 13 kritérií, z toho 6 s </a:t>
            </a:r>
            <a:r>
              <a:rPr lang="cs-CZ" dirty="0" err="1"/>
              <a:t>nejvýšší</a:t>
            </a:r>
            <a:r>
              <a:rPr lang="cs-CZ" dirty="0"/>
              <a:t> vahou, 5 se </a:t>
            </a:r>
            <a:r>
              <a:rPr lang="cs-CZ" dirty="0" err="1"/>
              <a:t>sřední</a:t>
            </a:r>
            <a:r>
              <a:rPr lang="cs-CZ" dirty="0"/>
              <a:t> vahou a 3 nejmenší vahou.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29C88CE-4E98-AE96-11F4-6B1501007F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902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Tady vidíte příklad výpočtu kdy v metodice je </a:t>
            </a:r>
            <a:r>
              <a:rPr lang="cs-CZ" dirty="0" err="1"/>
              <a:t>datasheet</a:t>
            </a:r>
            <a:r>
              <a:rPr lang="cs-CZ" dirty="0"/>
              <a:t> pro vyplnění, jako názorný příklad.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3915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Jak vidíme, celkové skóre systému je určeno jako součet vážených bodových hodnocení, což umožňuje převést vícekriteriální posouzení do jedné srovnatelné hodnoty vhodné pro rozhodovací proces.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873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Silné stránky: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velmi rychlá odezva, vysoká integrace (cloud/API/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LoRaWAN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/satelit), AI pro redukci falešných poplachů, IP67 a dobrý bezúdržbový chod.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Slabé stránky: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nepřímá přesnost lokalizace (odvislá od hustoty sítě), nákladové dopady při velkých územích, chybějící kvantifikace FA.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Doporučení: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nasadit v hustých/členitých lesích; pro přesné zaměření kombinovat s UAV/termálním nebo kamerovým systémem; provést 60–90denní pilot s logy FA/TPR.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Vizualizace hodnocení: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Dryad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Silvanet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FE7C5-C1D4-467C-AFDD-E069771B81C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3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obrázku 3">
            <a:extLst>
              <a:ext uri="{FF2B5EF4-FFF2-40B4-BE49-F238E27FC236}">
                <a16:creationId xmlns:a16="http://schemas.microsoft.com/office/drawing/2014/main" id="{F6443C07-C9AA-4BC7-3581-CB914352557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0"/>
            <a:ext cx="6096000" cy="6858000"/>
          </a:xfrm>
          <a:solidFill>
            <a:schemeClr val="accent6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A204902E-A192-FE2C-6BB1-DB9306A86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6" y="2688075"/>
            <a:ext cx="3942662" cy="2160287"/>
          </a:xfrm>
          <a:prstGeom prst="rect">
            <a:avLst/>
          </a:prstGeom>
          <a:noFill/>
        </p:spPr>
        <p:txBody>
          <a:bodyPr vert="horz" lIns="0" tIns="45720" rIns="91440" bIns="0" rtlCol="0" anchor="t" anchorCtr="0">
            <a:normAutofit/>
          </a:bodyPr>
          <a:lstStyle>
            <a:lvl1pPr>
              <a:defRPr sz="4800" b="1">
                <a:solidFill>
                  <a:schemeClr val="accent2"/>
                </a:solidFill>
              </a:defRPr>
            </a:lvl1pPr>
          </a:lstStyle>
          <a:p>
            <a:pPr marL="0" indent="0">
              <a:tabLst>
                <a:tab pos="525463" algn="l"/>
              </a:tabLst>
            </a:pPr>
            <a:r>
              <a:rPr lang="cs-CZ"/>
              <a:t>Kliknutím lze upravit styl.</a:t>
            </a:r>
            <a:endParaRPr lang="cs-CZ" dirty="0"/>
          </a:p>
        </p:txBody>
      </p:sp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A294D534-A26A-C21D-05A8-3A565F1B6B6C}"/>
              </a:ext>
            </a:extLst>
          </p:cNvPr>
          <p:cNvCxnSpPr>
            <a:cxnSpLocks/>
          </p:cNvCxnSpPr>
          <p:nvPr/>
        </p:nvCxnSpPr>
        <p:spPr>
          <a:xfrm>
            <a:off x="695326" y="2348856"/>
            <a:ext cx="1170110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7804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54DEEB0-1EEA-C230-A36E-51180510A9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178700"/>
            <a:ext cx="12192000" cy="5679300"/>
          </a:xfrm>
          <a:solidFill>
            <a:schemeClr val="bg2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A5CA3A1-E8E5-2E20-E349-3BC739FBDA9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000" y="234000"/>
            <a:ext cx="5760768" cy="720096"/>
          </a:xfrm>
          <a:noFill/>
        </p:spPr>
        <p:txBody>
          <a:bodyPr lIns="0" bIns="0" anchor="b" anchorCtr="0">
            <a:normAutofit/>
          </a:bodyPr>
          <a:lstStyle>
            <a:lvl1pPr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Název prezentace</a:t>
            </a:r>
          </a:p>
        </p:txBody>
      </p:sp>
    </p:spTree>
    <p:extLst>
      <p:ext uri="{BB962C8B-B14F-4D97-AF65-F5344CB8AC3E}">
        <p14:creationId xmlns:p14="http://schemas.microsoft.com/office/powerpoint/2010/main" val="39717346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1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54DEEB0-1EEA-C230-A36E-51180510A9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178700"/>
            <a:ext cx="12192000" cy="5679300"/>
          </a:xfrm>
          <a:solidFill>
            <a:schemeClr val="accent6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A5CA3A1-E8E5-2E20-E349-3BC739FBDA9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5324" y="2708904"/>
            <a:ext cx="4693421" cy="2910661"/>
          </a:xfrm>
          <a:solidFill>
            <a:schemeClr val="accent2"/>
          </a:solidFill>
        </p:spPr>
        <p:txBody>
          <a:bodyPr>
            <a:normAutofit/>
          </a:bodyPr>
          <a:lstStyle>
            <a:lvl1pPr>
              <a:defRPr sz="4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</a:t>
            </a:r>
          </a:p>
        </p:txBody>
      </p:sp>
    </p:spTree>
    <p:extLst>
      <p:ext uri="{BB962C8B-B14F-4D97-AF65-F5344CB8AC3E}">
        <p14:creationId xmlns:p14="http://schemas.microsoft.com/office/powerpoint/2010/main" val="2205802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Úvodní snímek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54DEEB0-1EEA-C230-A36E-51180510A9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178700"/>
            <a:ext cx="12192000" cy="5679300"/>
          </a:xfrm>
          <a:solidFill>
            <a:schemeClr val="accent6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A5CA3A1-E8E5-2E20-E349-3BC739FBDA9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5324" y="2708904"/>
            <a:ext cx="4693421" cy="2910661"/>
          </a:xfrm>
          <a:solidFill>
            <a:schemeClr val="bg1"/>
          </a:solidFill>
        </p:spPr>
        <p:txBody>
          <a:bodyPr>
            <a:normAutofit/>
          </a:bodyPr>
          <a:lstStyle>
            <a:lvl1pPr>
              <a:defRPr sz="48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Název prezentace</a:t>
            </a:r>
          </a:p>
        </p:txBody>
      </p:sp>
    </p:spTree>
    <p:extLst>
      <p:ext uri="{BB962C8B-B14F-4D97-AF65-F5344CB8AC3E}">
        <p14:creationId xmlns:p14="http://schemas.microsoft.com/office/powerpoint/2010/main" val="2260335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5B0CC1-57F0-6E97-A13D-10529493B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2F0247D-16B7-7A3C-3775-032AE1CE9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42B8B5-C583-572E-F2F7-01FCA9B60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302-7478-4055-A828-1196119EC730}" type="datetimeFigureOut">
              <a:rPr lang="cs-CZ" smtClean="0"/>
              <a:t>10.06.2026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3F7F1EA-CD70-C176-E890-ECB684D5C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38B85EB-3C32-BBAE-3C15-18D3B19D5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6B82-0679-409A-A6A7-D521672BB4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1378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91C82F-ECA8-CBEC-3DE5-8C1EA06C08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8884DA1-8041-E133-0E16-7AF39973AD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EA1BD1F-CAC1-D084-D851-76D21401F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4302-7478-4055-A828-1196119EC730}" type="datetimeFigureOut">
              <a:rPr lang="cs-CZ" smtClean="0"/>
              <a:t>10.06.2026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BF42100-9BE8-08EF-7094-EC5FDB932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4F52BD0-53A4-ABF6-A6AE-2987A24E2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A6B82-0679-409A-A6A7-D521672BB4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41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345C61-F597-874B-8F86-E60219628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03685492-9EC5-65A6-F640-C6E0E5FA51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Zástupný text 6">
            <a:extLst>
              <a:ext uri="{FF2B5EF4-FFF2-40B4-BE49-F238E27FC236}">
                <a16:creationId xmlns:a16="http://schemas.microsoft.com/office/drawing/2014/main" id="{5F35A3A0-EBD1-1A29-A112-ED255BADDEA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926" y="818652"/>
            <a:ext cx="11425582" cy="846637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</p:spTree>
    <p:extLst>
      <p:ext uri="{BB962C8B-B14F-4D97-AF65-F5344CB8AC3E}">
        <p14:creationId xmlns:p14="http://schemas.microsoft.com/office/powerpoint/2010/main" val="3918394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ý pruh_nadpi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2627E8-80ED-3CF0-A87B-006439C5074C}"/>
              </a:ext>
            </a:extLst>
          </p:cNvPr>
          <p:cNvSpPr/>
          <p:nvPr userDrawn="1"/>
        </p:nvSpPr>
        <p:spPr>
          <a:xfrm>
            <a:off x="0" y="0"/>
            <a:ext cx="39313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916453BA-5CFB-C3E8-BD49-2AE42D017C6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295760" y="818652"/>
            <a:ext cx="7576741" cy="5477371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957E6A90-6896-D1F8-6B7D-E18A6AF0ED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Zástupný text 7">
            <a:extLst>
              <a:ext uri="{FF2B5EF4-FFF2-40B4-BE49-F238E27FC236}">
                <a16:creationId xmlns:a16="http://schemas.microsoft.com/office/drawing/2014/main" id="{14C4C6B0-3C20-D49C-DB9E-52D190E973F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3" y="818652"/>
            <a:ext cx="3132751" cy="5156121"/>
          </a:xfrm>
        </p:spPr>
        <p:txBody>
          <a:bodyPr l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2B8E0171-B12B-04D4-3CBB-65C79771A893}"/>
              </a:ext>
            </a:extLst>
          </p:cNvPr>
          <p:cNvCxnSpPr>
            <a:cxnSpLocks/>
          </p:cNvCxnSpPr>
          <p:nvPr userDrawn="1"/>
        </p:nvCxnSpPr>
        <p:spPr>
          <a:xfrm>
            <a:off x="227013" y="6436908"/>
            <a:ext cx="0" cy="19501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>
            <a:extLst>
              <a:ext uri="{FF2B5EF4-FFF2-40B4-BE49-F238E27FC236}">
                <a16:creationId xmlns:a16="http://schemas.microsoft.com/office/drawing/2014/main" id="{95882F7F-9490-E6A5-F8AC-753F070910B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226800" y="277200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09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ý pruh_nadpis_2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2627E8-80ED-3CF0-A87B-006439C5074C}"/>
              </a:ext>
            </a:extLst>
          </p:cNvPr>
          <p:cNvSpPr/>
          <p:nvPr userDrawn="1"/>
        </p:nvSpPr>
        <p:spPr>
          <a:xfrm>
            <a:off x="-1" y="0"/>
            <a:ext cx="393138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F549BD31-F2F5-BBB0-D5DC-3FE205967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Zástupný text 7">
            <a:extLst>
              <a:ext uri="{FF2B5EF4-FFF2-40B4-BE49-F238E27FC236}">
                <a16:creationId xmlns:a16="http://schemas.microsoft.com/office/drawing/2014/main" id="{9BEA0904-9038-BA64-C595-6C80334C640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3" y="818652"/>
            <a:ext cx="3132751" cy="5156121"/>
          </a:xfrm>
        </p:spPr>
        <p:txBody>
          <a:bodyPr l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1113422F-5EA4-D775-85F3-FBB355302F7D}"/>
              </a:ext>
            </a:extLst>
          </p:cNvPr>
          <p:cNvCxnSpPr>
            <a:cxnSpLocks/>
          </p:cNvCxnSpPr>
          <p:nvPr userDrawn="1"/>
        </p:nvCxnSpPr>
        <p:spPr>
          <a:xfrm>
            <a:off x="8076264" y="818652"/>
            <a:ext cx="0" cy="547737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ástupný text 10">
            <a:extLst>
              <a:ext uri="{FF2B5EF4-FFF2-40B4-BE49-F238E27FC236}">
                <a16:creationId xmlns:a16="http://schemas.microsoft.com/office/drawing/2014/main" id="{8DCEF6D6-0C9C-DF4E-9BAF-7429AFB3AF0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297673" y="818652"/>
            <a:ext cx="3422026" cy="5477371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5" name="Zástupný text 10">
            <a:extLst>
              <a:ext uri="{FF2B5EF4-FFF2-40B4-BE49-F238E27FC236}">
                <a16:creationId xmlns:a16="http://schemas.microsoft.com/office/drawing/2014/main" id="{3002E8B4-C1AE-2DEE-4BA1-7A5396A0DF2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446655" y="818652"/>
            <a:ext cx="3416010" cy="5477371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87FD8BDD-CC36-DDB0-0E6B-5D30D6686751}"/>
              </a:ext>
            </a:extLst>
          </p:cNvPr>
          <p:cNvCxnSpPr>
            <a:cxnSpLocks/>
          </p:cNvCxnSpPr>
          <p:nvPr userDrawn="1"/>
        </p:nvCxnSpPr>
        <p:spPr>
          <a:xfrm>
            <a:off x="227013" y="6436908"/>
            <a:ext cx="0" cy="19501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>
            <a:extLst>
              <a:ext uri="{FF2B5EF4-FFF2-40B4-BE49-F238E27FC236}">
                <a16:creationId xmlns:a16="http://schemas.microsoft.com/office/drawing/2014/main" id="{95EABCAB-216B-2897-EC87-F1094B45F89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226800" y="277200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470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ý pruh_nadpis_2x 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2627E8-80ED-3CF0-A87B-006439C5074C}"/>
              </a:ext>
            </a:extLst>
          </p:cNvPr>
          <p:cNvSpPr/>
          <p:nvPr userDrawn="1"/>
        </p:nvSpPr>
        <p:spPr>
          <a:xfrm>
            <a:off x="-1" y="0"/>
            <a:ext cx="393571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728A2CED-6B92-D6FF-886A-87C629BB95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Zástupný text 7">
            <a:extLst>
              <a:ext uri="{FF2B5EF4-FFF2-40B4-BE49-F238E27FC236}">
                <a16:creationId xmlns:a16="http://schemas.microsoft.com/office/drawing/2014/main" id="{A081EE6F-8D20-9712-E03B-BE948E767C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3" y="818652"/>
            <a:ext cx="3132751" cy="5156121"/>
          </a:xfrm>
        </p:spPr>
        <p:txBody>
          <a:bodyPr l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8" name="Zástupný obsah 13">
            <a:extLst>
              <a:ext uri="{FF2B5EF4-FFF2-40B4-BE49-F238E27FC236}">
                <a16:creationId xmlns:a16="http://schemas.microsoft.com/office/drawing/2014/main" id="{F5C09E7D-1BF9-C81F-740E-AD213E690E99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295760" y="819150"/>
            <a:ext cx="3422026" cy="5476874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362EDFB0-18A3-7173-E236-573C09FB3B54}"/>
              </a:ext>
            </a:extLst>
          </p:cNvPr>
          <p:cNvCxnSpPr>
            <a:cxnSpLocks/>
          </p:cNvCxnSpPr>
          <p:nvPr userDrawn="1"/>
        </p:nvCxnSpPr>
        <p:spPr>
          <a:xfrm>
            <a:off x="8076264" y="818652"/>
            <a:ext cx="0" cy="547737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obsah 13">
            <a:extLst>
              <a:ext uri="{FF2B5EF4-FFF2-40B4-BE49-F238E27FC236}">
                <a16:creationId xmlns:a16="http://schemas.microsoft.com/office/drawing/2014/main" id="{828F90AF-583F-B339-FD10-A25903C67E6E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446654" y="819150"/>
            <a:ext cx="3422026" cy="5476874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73C5772F-B4A5-9AE8-EEE9-29EC57FB55C8}"/>
              </a:ext>
            </a:extLst>
          </p:cNvPr>
          <p:cNvCxnSpPr>
            <a:cxnSpLocks/>
          </p:cNvCxnSpPr>
          <p:nvPr userDrawn="1"/>
        </p:nvCxnSpPr>
        <p:spPr>
          <a:xfrm>
            <a:off x="227013" y="6436908"/>
            <a:ext cx="0" cy="19501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>
            <a:extLst>
              <a:ext uri="{FF2B5EF4-FFF2-40B4-BE49-F238E27FC236}">
                <a16:creationId xmlns:a16="http://schemas.microsoft.com/office/drawing/2014/main" id="{CCA3ED5C-FA93-8BDE-7754-27E563B3BF4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226800" y="277200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71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ý pruh_nadpis_text_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2627E8-80ED-3CF0-A87B-006439C5074C}"/>
              </a:ext>
            </a:extLst>
          </p:cNvPr>
          <p:cNvSpPr/>
          <p:nvPr userDrawn="1"/>
        </p:nvSpPr>
        <p:spPr>
          <a:xfrm>
            <a:off x="-1" y="0"/>
            <a:ext cx="393571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728A2CED-6B92-D6FF-886A-87C629BB95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Zástupný text 7">
            <a:extLst>
              <a:ext uri="{FF2B5EF4-FFF2-40B4-BE49-F238E27FC236}">
                <a16:creationId xmlns:a16="http://schemas.microsoft.com/office/drawing/2014/main" id="{A081EE6F-8D20-9712-E03B-BE948E767C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3" y="818652"/>
            <a:ext cx="3132751" cy="5156121"/>
          </a:xfrm>
        </p:spPr>
        <p:txBody>
          <a:bodyPr l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362EDFB0-18A3-7173-E236-573C09FB3B54}"/>
              </a:ext>
            </a:extLst>
          </p:cNvPr>
          <p:cNvCxnSpPr>
            <a:cxnSpLocks/>
          </p:cNvCxnSpPr>
          <p:nvPr userDrawn="1"/>
        </p:nvCxnSpPr>
        <p:spPr>
          <a:xfrm>
            <a:off x="8076264" y="818652"/>
            <a:ext cx="0" cy="547737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obsah 13">
            <a:extLst>
              <a:ext uri="{FF2B5EF4-FFF2-40B4-BE49-F238E27FC236}">
                <a16:creationId xmlns:a16="http://schemas.microsoft.com/office/drawing/2014/main" id="{828F90AF-583F-B339-FD10-A25903C67E6E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446654" y="819150"/>
            <a:ext cx="3422026" cy="5476874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text 10">
            <a:extLst>
              <a:ext uri="{FF2B5EF4-FFF2-40B4-BE49-F238E27FC236}">
                <a16:creationId xmlns:a16="http://schemas.microsoft.com/office/drawing/2014/main" id="{6810AC9F-879C-1BBF-B14A-217EF959735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297673" y="818652"/>
            <a:ext cx="3422026" cy="5477371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EEB997B-2AA6-F06A-A132-DA40E653F84C}"/>
              </a:ext>
            </a:extLst>
          </p:cNvPr>
          <p:cNvCxnSpPr>
            <a:cxnSpLocks/>
          </p:cNvCxnSpPr>
          <p:nvPr userDrawn="1"/>
        </p:nvCxnSpPr>
        <p:spPr>
          <a:xfrm>
            <a:off x="227013" y="6436908"/>
            <a:ext cx="0" cy="19501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>
            <a:extLst>
              <a:ext uri="{FF2B5EF4-FFF2-40B4-BE49-F238E27FC236}">
                <a16:creationId xmlns:a16="http://schemas.microsoft.com/office/drawing/2014/main" id="{F7EF8DC8-6CFF-664F-2E2D-539CBA6EB0B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226800" y="277200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949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ý pruh_nadpis_2x obraz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2627E8-80ED-3CF0-A87B-006439C5074C}"/>
              </a:ext>
            </a:extLst>
          </p:cNvPr>
          <p:cNvSpPr/>
          <p:nvPr userDrawn="1"/>
        </p:nvSpPr>
        <p:spPr>
          <a:xfrm>
            <a:off x="0" y="0"/>
            <a:ext cx="393571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39D1E344-D904-6ED6-A89D-4C2DF1DFE4C1}"/>
              </a:ext>
            </a:extLst>
          </p:cNvPr>
          <p:cNvCxnSpPr>
            <a:cxnSpLocks/>
          </p:cNvCxnSpPr>
          <p:nvPr userDrawn="1"/>
        </p:nvCxnSpPr>
        <p:spPr>
          <a:xfrm>
            <a:off x="8076264" y="690314"/>
            <a:ext cx="0" cy="547737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text 3">
            <a:extLst>
              <a:ext uri="{FF2B5EF4-FFF2-40B4-BE49-F238E27FC236}">
                <a16:creationId xmlns:a16="http://schemas.microsoft.com/office/drawing/2014/main" id="{638CCE54-AC41-A667-B489-519A07B056C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295760" y="4148408"/>
            <a:ext cx="3422026" cy="214761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Zástupný text 3">
            <a:extLst>
              <a:ext uri="{FF2B5EF4-FFF2-40B4-BE49-F238E27FC236}">
                <a16:creationId xmlns:a16="http://schemas.microsoft.com/office/drawing/2014/main" id="{E1D833F1-C119-421D-9E5B-3ED82A606F2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456178" y="4148409"/>
            <a:ext cx="3410320" cy="214761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6" name="Zástupný obsah 13">
            <a:extLst>
              <a:ext uri="{FF2B5EF4-FFF2-40B4-BE49-F238E27FC236}">
                <a16:creationId xmlns:a16="http://schemas.microsoft.com/office/drawing/2014/main" id="{7ADBF4C2-83B2-6FFD-C239-6AC272595FA1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295760" y="819150"/>
            <a:ext cx="3422026" cy="313055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8" name="Zástupný obsah 13">
            <a:extLst>
              <a:ext uri="{FF2B5EF4-FFF2-40B4-BE49-F238E27FC236}">
                <a16:creationId xmlns:a16="http://schemas.microsoft.com/office/drawing/2014/main" id="{C5CC46A8-D82E-F123-5599-705435BA51BB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446654" y="819150"/>
            <a:ext cx="3422026" cy="313055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4052F821-3457-CB8D-ADE8-CB7A2FC0CF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Zástupný text 7">
            <a:extLst>
              <a:ext uri="{FF2B5EF4-FFF2-40B4-BE49-F238E27FC236}">
                <a16:creationId xmlns:a16="http://schemas.microsoft.com/office/drawing/2014/main" id="{CEEBA69B-3DAA-DF69-E93D-6268E49884C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3" y="818652"/>
            <a:ext cx="3132751" cy="5156121"/>
          </a:xfrm>
        </p:spPr>
        <p:txBody>
          <a:bodyPr l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3A40D07D-E903-4E0C-DA95-5EBEA707EA61}"/>
              </a:ext>
            </a:extLst>
          </p:cNvPr>
          <p:cNvCxnSpPr>
            <a:cxnSpLocks/>
          </p:cNvCxnSpPr>
          <p:nvPr userDrawn="1"/>
        </p:nvCxnSpPr>
        <p:spPr>
          <a:xfrm>
            <a:off x="227013" y="6436908"/>
            <a:ext cx="0" cy="19501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8">
            <a:extLst>
              <a:ext uri="{FF2B5EF4-FFF2-40B4-BE49-F238E27FC236}">
                <a16:creationId xmlns:a16="http://schemas.microsoft.com/office/drawing/2014/main" id="{61D40633-BE11-87A4-0798-A98EDDA2F3F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226800" y="277200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9058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ý pruh_nadpis_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2627E8-80ED-3CF0-A87B-006439C5074C}"/>
              </a:ext>
            </a:extLst>
          </p:cNvPr>
          <p:cNvSpPr/>
          <p:nvPr userDrawn="1"/>
        </p:nvSpPr>
        <p:spPr>
          <a:xfrm>
            <a:off x="15" y="0"/>
            <a:ext cx="397626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Zástupný text 7">
            <a:extLst>
              <a:ext uri="{FF2B5EF4-FFF2-40B4-BE49-F238E27FC236}">
                <a16:creationId xmlns:a16="http://schemas.microsoft.com/office/drawing/2014/main" id="{60ECC746-0C4C-DD90-5B7D-4493704877B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3" y="818652"/>
            <a:ext cx="3132751" cy="5156121"/>
          </a:xfrm>
        </p:spPr>
        <p:txBody>
          <a:bodyPr l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97E3B93A-BB8F-6CAB-7F45-8A98FFCC5E70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976283" y="0"/>
            <a:ext cx="8215717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4" name="Zástupný symbol pro zápatí 4">
            <a:extLst>
              <a:ext uri="{FF2B5EF4-FFF2-40B4-BE49-F238E27FC236}">
                <a16:creationId xmlns:a16="http://schemas.microsoft.com/office/drawing/2014/main" id="{D424941B-C0DD-BF86-3E43-6AC09DC8B5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62D8AD63-285C-2074-2E5A-2C9CDB7DBEE5}"/>
              </a:ext>
            </a:extLst>
          </p:cNvPr>
          <p:cNvCxnSpPr>
            <a:cxnSpLocks/>
          </p:cNvCxnSpPr>
          <p:nvPr userDrawn="1"/>
        </p:nvCxnSpPr>
        <p:spPr>
          <a:xfrm>
            <a:off x="227013" y="6436908"/>
            <a:ext cx="0" cy="19501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brázek 8">
            <a:extLst>
              <a:ext uri="{FF2B5EF4-FFF2-40B4-BE49-F238E27FC236}">
                <a16:creationId xmlns:a16="http://schemas.microsoft.com/office/drawing/2014/main" id="{2770EE0C-2610-AE53-ED05-DB339979D61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226800" y="277200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141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á plocha_nadpi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D2627E8-80ED-3CF0-A87B-006439C5074C}"/>
              </a:ext>
            </a:extLst>
          </p:cNvPr>
          <p:cNvSpPr/>
          <p:nvPr userDrawn="1"/>
        </p:nvSpPr>
        <p:spPr>
          <a:xfrm>
            <a:off x="227012" y="818652"/>
            <a:ext cx="3711143" cy="54773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text 7">
            <a:extLst>
              <a:ext uri="{FF2B5EF4-FFF2-40B4-BE49-F238E27FC236}">
                <a16:creationId xmlns:a16="http://schemas.microsoft.com/office/drawing/2014/main" id="{60ECC746-0C4C-DD90-5B7D-4493704877B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998676"/>
            <a:ext cx="3276831" cy="5073651"/>
          </a:xfrm>
        </p:spPr>
        <p:txBody>
          <a:bodyPr lIns="0" t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16A67768-2EF5-5B75-F4A6-2298175461A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231540" y="998676"/>
            <a:ext cx="7640968" cy="5317383"/>
          </a:xfrm>
        </p:spPr>
        <p:txBody>
          <a:bodyPr tIns="0"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8842C583-989A-39C8-23C9-A354783EF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42926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á plocha_nadpis 2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E40D2CEA-7903-3EEC-EECF-C1BB78783EFD}"/>
              </a:ext>
            </a:extLst>
          </p:cNvPr>
          <p:cNvCxnSpPr>
            <a:cxnSpLocks/>
          </p:cNvCxnSpPr>
          <p:nvPr userDrawn="1"/>
        </p:nvCxnSpPr>
        <p:spPr>
          <a:xfrm>
            <a:off x="7986252" y="818652"/>
            <a:ext cx="0" cy="547737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>
            <a:extLst>
              <a:ext uri="{FF2B5EF4-FFF2-40B4-BE49-F238E27FC236}">
                <a16:creationId xmlns:a16="http://schemas.microsoft.com/office/drawing/2014/main" id="{CDB0CF93-8B42-024E-C2F0-394A29855B90}"/>
              </a:ext>
            </a:extLst>
          </p:cNvPr>
          <p:cNvSpPr/>
          <p:nvPr userDrawn="1"/>
        </p:nvSpPr>
        <p:spPr>
          <a:xfrm>
            <a:off x="227012" y="818652"/>
            <a:ext cx="3711143" cy="54773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text 7">
            <a:extLst>
              <a:ext uri="{FF2B5EF4-FFF2-40B4-BE49-F238E27FC236}">
                <a16:creationId xmlns:a16="http://schemas.microsoft.com/office/drawing/2014/main" id="{B4235AE6-94BB-5341-8773-0D014D22EA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998676"/>
            <a:ext cx="3312775" cy="5073651"/>
          </a:xfrm>
        </p:spPr>
        <p:txBody>
          <a:bodyPr lIns="0" t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6" name="Zástupný text 10">
            <a:extLst>
              <a:ext uri="{FF2B5EF4-FFF2-40B4-BE49-F238E27FC236}">
                <a16:creationId xmlns:a16="http://schemas.microsoft.com/office/drawing/2014/main" id="{2E76DA6D-17C9-ED95-A4A0-CC711C82A57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346306" y="998676"/>
            <a:ext cx="3513341" cy="5317383"/>
          </a:xfrm>
        </p:spPr>
        <p:txBody>
          <a:bodyPr tIns="0"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1BD4698C-88AA-CF2E-8810-75AB966022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6EF3BF7-55B3-F914-C260-C62095115B2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281127" y="998676"/>
            <a:ext cx="3345072" cy="5317383"/>
          </a:xfrm>
        </p:spPr>
        <p:txBody>
          <a:bodyPr tIns="0"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75379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á plocha_nadpis_text_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9581E7F5-5089-77F3-7122-6B43EE41A9A5}"/>
              </a:ext>
            </a:extLst>
          </p:cNvPr>
          <p:cNvSpPr/>
          <p:nvPr userDrawn="1"/>
        </p:nvSpPr>
        <p:spPr>
          <a:xfrm>
            <a:off x="227012" y="818652"/>
            <a:ext cx="3711143" cy="54773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text 7">
            <a:extLst>
              <a:ext uri="{FF2B5EF4-FFF2-40B4-BE49-F238E27FC236}">
                <a16:creationId xmlns:a16="http://schemas.microsoft.com/office/drawing/2014/main" id="{213CEECC-15EF-DD01-2C00-9184216C8A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998676"/>
            <a:ext cx="3276831" cy="5073651"/>
          </a:xfrm>
        </p:spPr>
        <p:txBody>
          <a:bodyPr lIns="0" t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0" name="Zástupný text 10">
            <a:extLst>
              <a:ext uri="{FF2B5EF4-FFF2-40B4-BE49-F238E27FC236}">
                <a16:creationId xmlns:a16="http://schemas.microsoft.com/office/drawing/2014/main" id="{D8959ABC-AD70-CB58-38E9-659EA5B4399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281127" y="998676"/>
            <a:ext cx="3345072" cy="5317383"/>
          </a:xfrm>
        </p:spPr>
        <p:txBody>
          <a:bodyPr tIns="0"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3A9B2C18-5D75-ADA5-3DEC-CFFC9D5F84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BE7D3CAA-89F5-F633-BF7A-E8ED1B63B32E}"/>
              </a:ext>
            </a:extLst>
          </p:cNvPr>
          <p:cNvCxnSpPr>
            <a:cxnSpLocks/>
          </p:cNvCxnSpPr>
          <p:nvPr userDrawn="1"/>
        </p:nvCxnSpPr>
        <p:spPr>
          <a:xfrm>
            <a:off x="7986252" y="818652"/>
            <a:ext cx="0" cy="547737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obsah 10">
            <a:extLst>
              <a:ext uri="{FF2B5EF4-FFF2-40B4-BE49-F238E27FC236}">
                <a16:creationId xmlns:a16="http://schemas.microsoft.com/office/drawing/2014/main" id="{1E33B452-09BF-7CE1-DD2B-C878E5CAF17E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346299" y="818652"/>
            <a:ext cx="3544039" cy="547737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</p:spTree>
    <p:extLst>
      <p:ext uri="{BB962C8B-B14F-4D97-AF65-F5344CB8AC3E}">
        <p14:creationId xmlns:p14="http://schemas.microsoft.com/office/powerpoint/2010/main" val="36234301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á plocha_nadpis_2x 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9581E7F5-5089-77F3-7122-6B43EE41A9A5}"/>
              </a:ext>
            </a:extLst>
          </p:cNvPr>
          <p:cNvSpPr/>
          <p:nvPr userDrawn="1"/>
        </p:nvSpPr>
        <p:spPr>
          <a:xfrm>
            <a:off x="227012" y="818652"/>
            <a:ext cx="3711143" cy="54773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text 7">
            <a:extLst>
              <a:ext uri="{FF2B5EF4-FFF2-40B4-BE49-F238E27FC236}">
                <a16:creationId xmlns:a16="http://schemas.microsoft.com/office/drawing/2014/main" id="{213CEECC-15EF-DD01-2C00-9184216C8A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998676"/>
            <a:ext cx="3276831" cy="5073651"/>
          </a:xfrm>
        </p:spPr>
        <p:txBody>
          <a:bodyPr lIns="0" t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3A9B2C18-5D75-ADA5-3DEC-CFFC9D5F84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Zástupný obsah 10">
            <a:extLst>
              <a:ext uri="{FF2B5EF4-FFF2-40B4-BE49-F238E27FC236}">
                <a16:creationId xmlns:a16="http://schemas.microsoft.com/office/drawing/2014/main" id="{15E6340A-E6E3-030D-E735-4091F7D23F7D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281152" y="818652"/>
            <a:ext cx="3345052" cy="547737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5D677919-4CF0-4E1E-9BA1-994E8FB017C1}"/>
              </a:ext>
            </a:extLst>
          </p:cNvPr>
          <p:cNvCxnSpPr>
            <a:cxnSpLocks/>
          </p:cNvCxnSpPr>
          <p:nvPr userDrawn="1"/>
        </p:nvCxnSpPr>
        <p:spPr>
          <a:xfrm>
            <a:off x="7986252" y="818652"/>
            <a:ext cx="0" cy="547737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obsah 10">
            <a:extLst>
              <a:ext uri="{FF2B5EF4-FFF2-40B4-BE49-F238E27FC236}">
                <a16:creationId xmlns:a16="http://schemas.microsoft.com/office/drawing/2014/main" id="{EF078F12-15EF-3653-C10F-1ED47ED15E7C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8346307" y="818652"/>
            <a:ext cx="3544032" cy="547737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</p:spTree>
    <p:extLst>
      <p:ext uri="{BB962C8B-B14F-4D97-AF65-F5344CB8AC3E}">
        <p14:creationId xmlns:p14="http://schemas.microsoft.com/office/powerpoint/2010/main" val="27803609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á plocha_nadpis_2x obraz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9581E7F5-5089-77F3-7122-6B43EE41A9A5}"/>
              </a:ext>
            </a:extLst>
          </p:cNvPr>
          <p:cNvSpPr/>
          <p:nvPr userDrawn="1"/>
        </p:nvSpPr>
        <p:spPr>
          <a:xfrm>
            <a:off x="227012" y="818652"/>
            <a:ext cx="3711143" cy="54773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text 7">
            <a:extLst>
              <a:ext uri="{FF2B5EF4-FFF2-40B4-BE49-F238E27FC236}">
                <a16:creationId xmlns:a16="http://schemas.microsoft.com/office/drawing/2014/main" id="{213CEECC-15EF-DD01-2C00-9184216C8A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998676"/>
            <a:ext cx="3276831" cy="5073651"/>
          </a:xfrm>
        </p:spPr>
        <p:txBody>
          <a:bodyPr lIns="0" t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3A9B2C18-5D75-ADA5-3DEC-CFFC9D5F84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65EF9DF3-A1C0-6729-2884-1E314E149706}"/>
              </a:ext>
            </a:extLst>
          </p:cNvPr>
          <p:cNvCxnSpPr>
            <a:cxnSpLocks/>
          </p:cNvCxnSpPr>
          <p:nvPr userDrawn="1"/>
        </p:nvCxnSpPr>
        <p:spPr>
          <a:xfrm>
            <a:off x="8076264" y="818652"/>
            <a:ext cx="0" cy="547737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text 3">
            <a:extLst>
              <a:ext uri="{FF2B5EF4-FFF2-40B4-BE49-F238E27FC236}">
                <a16:creationId xmlns:a16="http://schemas.microsoft.com/office/drawing/2014/main" id="{8DF24C35-96F3-5E2E-8B32-63FB221D9E1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295760" y="4148408"/>
            <a:ext cx="3422026" cy="214761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Zástupný text 3">
            <a:extLst>
              <a:ext uri="{FF2B5EF4-FFF2-40B4-BE49-F238E27FC236}">
                <a16:creationId xmlns:a16="http://schemas.microsoft.com/office/drawing/2014/main" id="{E6AFA919-B35F-E649-377C-DCF29EC8C81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456178" y="4148409"/>
            <a:ext cx="3410320" cy="214761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Zástupný obsah 13">
            <a:extLst>
              <a:ext uri="{FF2B5EF4-FFF2-40B4-BE49-F238E27FC236}">
                <a16:creationId xmlns:a16="http://schemas.microsoft.com/office/drawing/2014/main" id="{35B0CCC7-C29B-8B41-41E2-663F40AAFD10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295760" y="819150"/>
            <a:ext cx="3422026" cy="313055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3" name="Zástupný obsah 13">
            <a:extLst>
              <a:ext uri="{FF2B5EF4-FFF2-40B4-BE49-F238E27FC236}">
                <a16:creationId xmlns:a16="http://schemas.microsoft.com/office/drawing/2014/main" id="{503866CF-FF07-B392-443C-58D8A194A1A6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446654" y="819150"/>
            <a:ext cx="3422026" cy="313055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</p:spTree>
    <p:extLst>
      <p:ext uri="{BB962C8B-B14F-4D97-AF65-F5344CB8AC3E}">
        <p14:creationId xmlns:p14="http://schemas.microsoft.com/office/powerpoint/2010/main" val="33912812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lená plocha_nadpis_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5EDD10DD-8C52-02CB-DCE0-A62712AEAD2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295760" y="818652"/>
            <a:ext cx="7576748" cy="5477373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D316EE8-4CC9-B202-E05A-E53A371C2FFF}"/>
              </a:ext>
            </a:extLst>
          </p:cNvPr>
          <p:cNvSpPr/>
          <p:nvPr userDrawn="1"/>
        </p:nvSpPr>
        <p:spPr>
          <a:xfrm>
            <a:off x="227012" y="818652"/>
            <a:ext cx="3711143" cy="54773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ástupný text 7">
            <a:extLst>
              <a:ext uri="{FF2B5EF4-FFF2-40B4-BE49-F238E27FC236}">
                <a16:creationId xmlns:a16="http://schemas.microsoft.com/office/drawing/2014/main" id="{D0F34EB1-9AAC-AEAA-CE5B-50160C72E68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998676"/>
            <a:ext cx="3276831" cy="5073651"/>
          </a:xfrm>
        </p:spPr>
        <p:txBody>
          <a:bodyPr lIns="0" tIns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C4D37DEE-1A9D-6E0C-5244-0DF26CEFCD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2102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ruh_nadpis_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1C38129E-8020-FA08-34E6-ACB9B768FE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Zástupný symbol obrázku 3">
            <a:extLst>
              <a:ext uri="{FF2B5EF4-FFF2-40B4-BE49-F238E27FC236}">
                <a16:creationId xmlns:a16="http://schemas.microsoft.com/office/drawing/2014/main" id="{C1891EC1-4D1B-1197-E3B6-12A7DFBF1A5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313208" y="0"/>
            <a:ext cx="7878792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FA16D690-4FA3-4D41-13EA-B94B3C7AE9CF}"/>
              </a:ext>
            </a:extLst>
          </p:cNvPr>
          <p:cNvSpPr/>
          <p:nvPr userDrawn="1"/>
        </p:nvSpPr>
        <p:spPr>
          <a:xfrm>
            <a:off x="227012" y="1665288"/>
            <a:ext cx="3833583" cy="383358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ástupný text 7">
            <a:extLst>
              <a:ext uri="{FF2B5EF4-FFF2-40B4-BE49-F238E27FC236}">
                <a16:creationId xmlns:a16="http://schemas.microsoft.com/office/drawing/2014/main" id="{25DD3D76-1EFE-0DF1-FD6A-FB7B749117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6658" y="2669407"/>
            <a:ext cx="3236217" cy="1846054"/>
          </a:xfrm>
          <a:prstGeom prst="rect">
            <a:avLst/>
          </a:prstGeom>
        </p:spPr>
        <p:txBody>
          <a:bodyPr lIns="0" anchor="ctr" anchorCtr="0"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CC43A9E5-E397-F257-84D8-BBBF390200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91829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45473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ruh_nadpis_multimé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1C38129E-8020-FA08-34E6-ACB9B768FE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FA16D690-4FA3-4D41-13EA-B94B3C7AE9CF}"/>
              </a:ext>
            </a:extLst>
          </p:cNvPr>
          <p:cNvSpPr/>
          <p:nvPr userDrawn="1"/>
        </p:nvSpPr>
        <p:spPr>
          <a:xfrm>
            <a:off x="227012" y="1665288"/>
            <a:ext cx="3833583" cy="383358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text 7">
            <a:extLst>
              <a:ext uri="{FF2B5EF4-FFF2-40B4-BE49-F238E27FC236}">
                <a16:creationId xmlns:a16="http://schemas.microsoft.com/office/drawing/2014/main" id="{25DD3D76-1EFE-0DF1-FD6A-FB7B749117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6658" y="2669407"/>
            <a:ext cx="3236217" cy="1846054"/>
          </a:xfrm>
          <a:prstGeom prst="rect">
            <a:avLst/>
          </a:prstGeom>
        </p:spPr>
        <p:txBody>
          <a:bodyPr lIns="0" anchor="ctr" anchorCtr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2" name="Zástupný objekt multimédií 4">
            <a:extLst>
              <a:ext uri="{FF2B5EF4-FFF2-40B4-BE49-F238E27FC236}">
                <a16:creationId xmlns:a16="http://schemas.microsoft.com/office/drawing/2014/main" id="{F8362986-0BC1-CDB4-6FB6-9B1C7F15945A}"/>
              </a:ext>
            </a:extLst>
          </p:cNvPr>
          <p:cNvSpPr>
            <a:spLocks noGrp="1"/>
          </p:cNvSpPr>
          <p:nvPr>
            <p:ph type="media" sz="quarter" idx="15"/>
          </p:nvPr>
        </p:nvSpPr>
        <p:spPr>
          <a:xfrm>
            <a:off x="4321834" y="908049"/>
            <a:ext cx="7870166" cy="54216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/>
              <a:t>Kliknutím na ikonu přidáte multimédia.</a:t>
            </a:r>
            <a:endParaRPr lang="cs-CZ" dirty="0"/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17A8B0A3-C130-1E8F-A806-1565A56B94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91829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10274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ruh_nadpis_2x 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1C38129E-8020-FA08-34E6-ACB9B768FE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FA16D690-4FA3-4D41-13EA-B94B3C7AE9CF}"/>
              </a:ext>
            </a:extLst>
          </p:cNvPr>
          <p:cNvSpPr/>
          <p:nvPr userDrawn="1"/>
        </p:nvSpPr>
        <p:spPr>
          <a:xfrm>
            <a:off x="227012" y="1665288"/>
            <a:ext cx="3833583" cy="383358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text 7">
            <a:extLst>
              <a:ext uri="{FF2B5EF4-FFF2-40B4-BE49-F238E27FC236}">
                <a16:creationId xmlns:a16="http://schemas.microsoft.com/office/drawing/2014/main" id="{25DD3D76-1EFE-0DF1-FD6A-FB7B749117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6658" y="2669407"/>
            <a:ext cx="3236217" cy="1846054"/>
          </a:xfrm>
          <a:prstGeom prst="rect">
            <a:avLst/>
          </a:prstGeom>
        </p:spPr>
        <p:txBody>
          <a:bodyPr lIns="0" anchor="ctr" anchorCtr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17A8B0A3-C130-1E8F-A806-1565A56B94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91829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FC1FB79B-F9BD-3439-FEA9-9D707DEF859B}"/>
              </a:ext>
            </a:extLst>
          </p:cNvPr>
          <p:cNvCxnSpPr>
            <a:cxnSpLocks/>
          </p:cNvCxnSpPr>
          <p:nvPr userDrawn="1"/>
        </p:nvCxnSpPr>
        <p:spPr>
          <a:xfrm>
            <a:off x="8256288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obsah 10">
            <a:extLst>
              <a:ext uri="{FF2B5EF4-FFF2-40B4-BE49-F238E27FC236}">
                <a16:creationId xmlns:a16="http://schemas.microsoft.com/office/drawing/2014/main" id="{2B7D5AC4-12E9-27B9-85DA-E4A9A4941F45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648036" y="818652"/>
            <a:ext cx="3249671" cy="547737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Zástupný obsah 10">
            <a:extLst>
              <a:ext uri="{FF2B5EF4-FFF2-40B4-BE49-F238E27FC236}">
                <a16:creationId xmlns:a16="http://schemas.microsoft.com/office/drawing/2014/main" id="{C9A756C4-2D25-2A4C-688C-ADAB3DE1BD7B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8618903" y="818652"/>
            <a:ext cx="3249671" cy="547737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</p:spTree>
    <p:extLst>
      <p:ext uri="{BB962C8B-B14F-4D97-AF65-F5344CB8AC3E}">
        <p14:creationId xmlns:p14="http://schemas.microsoft.com/office/powerpoint/2010/main" val="11851357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ruh_nadpis_2x obraz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1C38129E-8020-FA08-34E6-ACB9B768FE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FA16D690-4FA3-4D41-13EA-B94B3C7AE9CF}"/>
              </a:ext>
            </a:extLst>
          </p:cNvPr>
          <p:cNvSpPr/>
          <p:nvPr userDrawn="1"/>
        </p:nvSpPr>
        <p:spPr>
          <a:xfrm>
            <a:off x="227012" y="1665288"/>
            <a:ext cx="3833583" cy="383358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text 7">
            <a:extLst>
              <a:ext uri="{FF2B5EF4-FFF2-40B4-BE49-F238E27FC236}">
                <a16:creationId xmlns:a16="http://schemas.microsoft.com/office/drawing/2014/main" id="{25DD3D76-1EFE-0DF1-FD6A-FB7B749117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6658" y="2669407"/>
            <a:ext cx="3236217" cy="1846054"/>
          </a:xfrm>
          <a:prstGeom prst="rect">
            <a:avLst/>
          </a:prstGeom>
        </p:spPr>
        <p:txBody>
          <a:bodyPr lIns="0" anchor="ctr" anchorCtr="0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17A8B0A3-C130-1E8F-A806-1565A56B94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91829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8501083B-37F9-A388-1FB5-66B2F1C13169}"/>
              </a:ext>
            </a:extLst>
          </p:cNvPr>
          <p:cNvCxnSpPr>
            <a:cxnSpLocks/>
          </p:cNvCxnSpPr>
          <p:nvPr userDrawn="1"/>
        </p:nvCxnSpPr>
        <p:spPr>
          <a:xfrm>
            <a:off x="8256288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text 3">
            <a:extLst>
              <a:ext uri="{FF2B5EF4-FFF2-40B4-BE49-F238E27FC236}">
                <a16:creationId xmlns:a16="http://schemas.microsoft.com/office/drawing/2014/main" id="{4C61AF7A-27CF-B99A-A536-C58C765790A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38675" y="4148408"/>
            <a:ext cx="3259138" cy="214761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Zástupný text 3">
            <a:extLst>
              <a:ext uri="{FF2B5EF4-FFF2-40B4-BE49-F238E27FC236}">
                <a16:creationId xmlns:a16="http://schemas.microsoft.com/office/drawing/2014/main" id="{52B31097-D373-B21F-DBB0-B222DB401E2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607360" y="4148409"/>
            <a:ext cx="3259138" cy="214761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Zástupný obsah 13">
            <a:extLst>
              <a:ext uri="{FF2B5EF4-FFF2-40B4-BE49-F238E27FC236}">
                <a16:creationId xmlns:a16="http://schemas.microsoft.com/office/drawing/2014/main" id="{E93351BE-D71B-BDC7-58F5-7DB2CA816E5D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638675" y="819150"/>
            <a:ext cx="3259138" cy="313055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3" name="Zástupný obsah 13">
            <a:extLst>
              <a:ext uri="{FF2B5EF4-FFF2-40B4-BE49-F238E27FC236}">
                <a16:creationId xmlns:a16="http://schemas.microsoft.com/office/drawing/2014/main" id="{C47A5164-B858-1E03-18F4-9A662428B8E6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609542" y="819150"/>
            <a:ext cx="3259138" cy="313055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</p:spTree>
    <p:extLst>
      <p:ext uri="{BB962C8B-B14F-4D97-AF65-F5344CB8AC3E}">
        <p14:creationId xmlns:p14="http://schemas.microsoft.com/office/powerpoint/2010/main" val="4187062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bok_text_zelený pruh_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0F212041-2CC2-5D75-A9DD-BD5A1A66D60A}"/>
              </a:ext>
            </a:extLst>
          </p:cNvPr>
          <p:cNvSpPr/>
          <p:nvPr userDrawn="1"/>
        </p:nvSpPr>
        <p:spPr>
          <a:xfrm>
            <a:off x="4273710" y="0"/>
            <a:ext cx="404317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obrázku 4">
            <a:extLst>
              <a:ext uri="{FF2B5EF4-FFF2-40B4-BE49-F238E27FC236}">
                <a16:creationId xmlns:a16="http://schemas.microsoft.com/office/drawing/2014/main" id="{DAF3E188-A5D7-2ECC-4ACF-D2097DBC45F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01646" y="0"/>
            <a:ext cx="3890353" cy="6858000"/>
          </a:xfrm>
          <a:solidFill>
            <a:schemeClr val="accent6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2" name="Zástupný text 7">
            <a:extLst>
              <a:ext uri="{FF2B5EF4-FFF2-40B4-BE49-F238E27FC236}">
                <a16:creationId xmlns:a16="http://schemas.microsoft.com/office/drawing/2014/main" id="{CB25E2F6-8B5D-6BE9-9A07-19A40CD2F33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2913" y="815665"/>
            <a:ext cx="3492478" cy="1422370"/>
          </a:xfrm>
        </p:spPr>
        <p:txBody>
          <a:bodyPr lIns="0"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10" name="Zástupný text 10">
            <a:extLst>
              <a:ext uri="{FF2B5EF4-FFF2-40B4-BE49-F238E27FC236}">
                <a16:creationId xmlns:a16="http://schemas.microsoft.com/office/drawing/2014/main" id="{B0EAE49D-7DB6-7FFD-0191-AA6D6E95EDF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2913" y="2489599"/>
            <a:ext cx="3492478" cy="3840096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2" name="Zástupný text 10">
            <a:extLst>
              <a:ext uri="{FF2B5EF4-FFF2-40B4-BE49-F238E27FC236}">
                <a16:creationId xmlns:a16="http://schemas.microsoft.com/office/drawing/2014/main" id="{615B8950-678A-56E9-321A-345125C5155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583786" y="815440"/>
            <a:ext cx="3402466" cy="3840096"/>
          </a:xfrm>
        </p:spPr>
        <p:txBody>
          <a:bodyPr/>
          <a:lstStyle>
            <a:lvl1pPr>
              <a:buClr>
                <a:schemeClr val="bg1"/>
              </a:buClr>
              <a:defRPr sz="2000">
                <a:solidFill>
                  <a:schemeClr val="bg1"/>
                </a:solidFill>
              </a:defRPr>
            </a:lvl1pPr>
            <a:lvl2pPr marL="268288" indent="-261938">
              <a:buClr>
                <a:schemeClr val="bg1"/>
              </a:buClr>
              <a:buSzPct val="100000"/>
              <a:tabLst/>
              <a:defRPr sz="2000">
                <a:solidFill>
                  <a:schemeClr val="bg1"/>
                </a:solidFill>
              </a:defRPr>
            </a:lvl2pPr>
            <a:lvl3pPr marL="268288" indent="268288">
              <a:buClr>
                <a:schemeClr val="bg1"/>
              </a:buClr>
              <a:buSzPct val="100000"/>
              <a:tabLst/>
              <a:defRPr sz="1800">
                <a:solidFill>
                  <a:schemeClr val="bg1"/>
                </a:solidFill>
              </a:defRPr>
            </a:lvl3pPr>
            <a:lvl4pPr marL="804863" indent="-268288">
              <a:buClr>
                <a:schemeClr val="bg1"/>
              </a:buClr>
              <a:buSzPct val="100000"/>
              <a:tabLst/>
              <a:defRPr sz="1600">
                <a:solidFill>
                  <a:schemeClr val="bg1"/>
                </a:solidFill>
              </a:defRPr>
            </a:lvl4pPr>
            <a:lvl5pPr marL="1068388" indent="-263525">
              <a:buClr>
                <a:schemeClr val="bg1"/>
              </a:buClr>
              <a:buSzPct val="100000"/>
              <a:tabLst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145C95A4-322F-83A9-F349-33A6AFB095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91508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84015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bok_text_obraz_širok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obrázku 3">
            <a:extLst>
              <a:ext uri="{FF2B5EF4-FFF2-40B4-BE49-F238E27FC236}">
                <a16:creationId xmlns:a16="http://schemas.microsoft.com/office/drawing/2014/main" id="{958455A9-D827-1A79-FACC-F36358F5743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285036" y="0"/>
            <a:ext cx="7906964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8B978A5F-4F39-4F63-CD97-A1F133C303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521661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3" name="Zástupný text 7">
            <a:extLst>
              <a:ext uri="{FF2B5EF4-FFF2-40B4-BE49-F238E27FC236}">
                <a16:creationId xmlns:a16="http://schemas.microsoft.com/office/drawing/2014/main" id="{B8A3FF84-9E0A-56F2-C675-FD300E61329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2913" y="815665"/>
            <a:ext cx="3492478" cy="1422370"/>
          </a:xfrm>
        </p:spPr>
        <p:txBody>
          <a:bodyPr lIns="0"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5" name="Zástupný text 10">
            <a:extLst>
              <a:ext uri="{FF2B5EF4-FFF2-40B4-BE49-F238E27FC236}">
                <a16:creationId xmlns:a16="http://schemas.microsoft.com/office/drawing/2014/main" id="{B5BF0C80-98EF-7CF5-74B4-EF2590DAABC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2913" y="2489599"/>
            <a:ext cx="3492478" cy="3840096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47578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bok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0B51DCB6-B355-41CC-2506-87436F3C0E4D}"/>
              </a:ext>
            </a:extLst>
          </p:cNvPr>
          <p:cNvCxnSpPr>
            <a:cxnSpLocks/>
          </p:cNvCxnSpPr>
          <p:nvPr userDrawn="1"/>
        </p:nvCxnSpPr>
        <p:spPr>
          <a:xfrm>
            <a:off x="4294576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text 7">
            <a:extLst>
              <a:ext uri="{FF2B5EF4-FFF2-40B4-BE49-F238E27FC236}">
                <a16:creationId xmlns:a16="http://schemas.microsoft.com/office/drawing/2014/main" id="{547F0C8A-F171-84CD-7C89-D222835944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818652"/>
            <a:ext cx="3491935" cy="1608144"/>
          </a:xfrm>
        </p:spPr>
        <p:txBody>
          <a:bodyPr lIns="0"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6C3BBE51-5E31-90D7-033B-1969B379E7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655808" y="818652"/>
            <a:ext cx="7216693" cy="5477371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0756825F-4DCC-ED6C-E830-7A656E8EA6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90964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95064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bok_text_multimé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objekt multimédií 2">
            <a:extLst>
              <a:ext uri="{FF2B5EF4-FFF2-40B4-BE49-F238E27FC236}">
                <a16:creationId xmlns:a16="http://schemas.microsoft.com/office/drawing/2014/main" id="{8547DCC9-ED77-0D3C-0271-07E22BC44C96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4320988" y="908050"/>
            <a:ext cx="7871012" cy="542164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/>
              <a:t>Kliknutím na ikonu přidáte multimédia.</a:t>
            </a:r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E89E0281-6D75-2AA7-A74F-A4B0305CE7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91529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" name="Zástupný text 7">
            <a:extLst>
              <a:ext uri="{FF2B5EF4-FFF2-40B4-BE49-F238E27FC236}">
                <a16:creationId xmlns:a16="http://schemas.microsoft.com/office/drawing/2014/main" id="{47D1F226-9054-6638-BC26-993FAD87D05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2913" y="815665"/>
            <a:ext cx="3492478" cy="1422370"/>
          </a:xfrm>
        </p:spPr>
        <p:txBody>
          <a:bodyPr lIns="0"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8" name="Zástupný text 10">
            <a:extLst>
              <a:ext uri="{FF2B5EF4-FFF2-40B4-BE49-F238E27FC236}">
                <a16:creationId xmlns:a16="http://schemas.microsoft.com/office/drawing/2014/main" id="{699B25C5-C601-84A1-8477-7126BC7942D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2913" y="2489599"/>
            <a:ext cx="3492478" cy="3840096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69451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bok_text_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9C95FAEA-3439-B70A-F343-E2D569688B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91529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9" name="Zástupný obsah 6">
            <a:extLst>
              <a:ext uri="{FF2B5EF4-FFF2-40B4-BE49-F238E27FC236}">
                <a16:creationId xmlns:a16="http://schemas.microsoft.com/office/drawing/2014/main" id="{19D205A0-31A7-F23A-0377-27E13F50F9F1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321175" y="908050"/>
            <a:ext cx="7870825" cy="542164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" name="Zástupný text 7">
            <a:extLst>
              <a:ext uri="{FF2B5EF4-FFF2-40B4-BE49-F238E27FC236}">
                <a16:creationId xmlns:a16="http://schemas.microsoft.com/office/drawing/2014/main" id="{4AD6938B-E6C5-FD12-7509-A68F779F603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2913" y="815665"/>
            <a:ext cx="3492478" cy="1422370"/>
          </a:xfrm>
        </p:spPr>
        <p:txBody>
          <a:bodyPr lIns="0"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7" name="Zástupný text 10">
            <a:extLst>
              <a:ext uri="{FF2B5EF4-FFF2-40B4-BE49-F238E27FC236}">
                <a16:creationId xmlns:a16="http://schemas.microsoft.com/office/drawing/2014/main" id="{015330A6-43F2-F288-26DC-7D8803EDEAD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2913" y="2489599"/>
            <a:ext cx="3492478" cy="3840096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67986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bok_2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8917" y="6329695"/>
            <a:ext cx="401782" cy="302225"/>
          </a:xfrm>
        </p:spPr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0B51DCB6-B355-41CC-2506-87436F3C0E4D}"/>
              </a:ext>
            </a:extLst>
          </p:cNvPr>
          <p:cNvCxnSpPr>
            <a:cxnSpLocks/>
          </p:cNvCxnSpPr>
          <p:nvPr userDrawn="1"/>
        </p:nvCxnSpPr>
        <p:spPr>
          <a:xfrm>
            <a:off x="4294293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text 7">
            <a:extLst>
              <a:ext uri="{FF2B5EF4-FFF2-40B4-BE49-F238E27FC236}">
                <a16:creationId xmlns:a16="http://schemas.microsoft.com/office/drawing/2014/main" id="{69BC6F8B-FFB2-B70C-BFBA-90A75D9655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818652"/>
            <a:ext cx="3488481" cy="1573422"/>
          </a:xfrm>
        </p:spPr>
        <p:txBody>
          <a:bodyPr lIns="0"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1A955A5D-839C-2BD1-018D-59C1CDEA66E2}"/>
              </a:ext>
            </a:extLst>
          </p:cNvPr>
          <p:cNvCxnSpPr>
            <a:cxnSpLocks/>
          </p:cNvCxnSpPr>
          <p:nvPr userDrawn="1"/>
        </p:nvCxnSpPr>
        <p:spPr>
          <a:xfrm>
            <a:off x="8263620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9835A2DD-E381-CBC2-2AA5-FBFE13DB588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565958" y="818652"/>
            <a:ext cx="3425996" cy="5477371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4" name="Zástupný text 10">
            <a:extLst>
              <a:ext uri="{FF2B5EF4-FFF2-40B4-BE49-F238E27FC236}">
                <a16:creationId xmlns:a16="http://schemas.microsoft.com/office/drawing/2014/main" id="{59C6C793-4B45-F487-4D00-D67B486C40D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5285" y="818652"/>
            <a:ext cx="3288740" cy="5477371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5B8F9B71-2E0C-B734-26DB-62C6F6502C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40475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bok_2x 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8916" y="6329695"/>
            <a:ext cx="417863" cy="302225"/>
          </a:xfrm>
        </p:spPr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0B51DCB6-B355-41CC-2506-87436F3C0E4D}"/>
              </a:ext>
            </a:extLst>
          </p:cNvPr>
          <p:cNvCxnSpPr>
            <a:cxnSpLocks/>
          </p:cNvCxnSpPr>
          <p:nvPr userDrawn="1"/>
        </p:nvCxnSpPr>
        <p:spPr>
          <a:xfrm>
            <a:off x="4294293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text 7">
            <a:extLst>
              <a:ext uri="{FF2B5EF4-FFF2-40B4-BE49-F238E27FC236}">
                <a16:creationId xmlns:a16="http://schemas.microsoft.com/office/drawing/2014/main" id="{69BC6F8B-FFB2-B70C-BFBA-90A75D9655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818652"/>
            <a:ext cx="3488481" cy="1573422"/>
          </a:xfrm>
        </p:spPr>
        <p:txBody>
          <a:bodyPr lIns="0"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1A955A5D-839C-2BD1-018D-59C1CDEA66E2}"/>
              </a:ext>
            </a:extLst>
          </p:cNvPr>
          <p:cNvCxnSpPr>
            <a:cxnSpLocks/>
          </p:cNvCxnSpPr>
          <p:nvPr userDrawn="1"/>
        </p:nvCxnSpPr>
        <p:spPr>
          <a:xfrm>
            <a:off x="8263620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B6DEECDF-585F-7C97-A6EF-C2876E6196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Zástupný obsah 4">
            <a:extLst>
              <a:ext uri="{FF2B5EF4-FFF2-40B4-BE49-F238E27FC236}">
                <a16:creationId xmlns:a16="http://schemas.microsoft.com/office/drawing/2014/main" id="{EFFF1F33-CB56-5138-0896-D969301F5DC5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638675" y="819150"/>
            <a:ext cx="3259138" cy="547687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Zástupný obsah 4">
            <a:extLst>
              <a:ext uri="{FF2B5EF4-FFF2-40B4-BE49-F238E27FC236}">
                <a16:creationId xmlns:a16="http://schemas.microsoft.com/office/drawing/2014/main" id="{E2CB0245-CD9C-91A1-9A0B-C76AE8C7E1FD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8615590" y="819150"/>
            <a:ext cx="3259138" cy="5476875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text 10">
            <a:extLst>
              <a:ext uri="{FF2B5EF4-FFF2-40B4-BE49-F238E27FC236}">
                <a16:creationId xmlns:a16="http://schemas.microsoft.com/office/drawing/2014/main" id="{A9EC855D-2A21-5CDC-6C8E-69622A2B5AB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2913" y="2489599"/>
            <a:ext cx="3492478" cy="3840096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59716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bok_2x obraz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8917" y="6329695"/>
            <a:ext cx="401782" cy="302225"/>
          </a:xfrm>
        </p:spPr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0B51DCB6-B355-41CC-2506-87436F3C0E4D}"/>
              </a:ext>
            </a:extLst>
          </p:cNvPr>
          <p:cNvCxnSpPr>
            <a:cxnSpLocks/>
          </p:cNvCxnSpPr>
          <p:nvPr userDrawn="1"/>
        </p:nvCxnSpPr>
        <p:spPr>
          <a:xfrm>
            <a:off x="4294293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text 7">
            <a:extLst>
              <a:ext uri="{FF2B5EF4-FFF2-40B4-BE49-F238E27FC236}">
                <a16:creationId xmlns:a16="http://schemas.microsoft.com/office/drawing/2014/main" id="{69BC6F8B-FFB2-B70C-BFBA-90A75D9655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2912" y="818652"/>
            <a:ext cx="3488481" cy="1573422"/>
          </a:xfrm>
        </p:spPr>
        <p:txBody>
          <a:bodyPr lIns="0"/>
          <a:lstStyle>
            <a:lvl1pPr>
              <a:defRPr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1A955A5D-839C-2BD1-018D-59C1CDEA66E2}"/>
              </a:ext>
            </a:extLst>
          </p:cNvPr>
          <p:cNvCxnSpPr>
            <a:cxnSpLocks/>
          </p:cNvCxnSpPr>
          <p:nvPr userDrawn="1"/>
        </p:nvCxnSpPr>
        <p:spPr>
          <a:xfrm>
            <a:off x="8263620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66F6F8E-CF05-4118-5FA5-50417CFF879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38675" y="4148408"/>
            <a:ext cx="3259138" cy="214761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text 3">
            <a:extLst>
              <a:ext uri="{FF2B5EF4-FFF2-40B4-BE49-F238E27FC236}">
                <a16:creationId xmlns:a16="http://schemas.microsoft.com/office/drawing/2014/main" id="{5F8FDF0D-CC4F-F73E-1EB1-04B97B85FBD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607360" y="4148409"/>
            <a:ext cx="3259138" cy="214761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D7540443-23A9-4954-17BB-03316F019F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Zástupný obsah 4">
            <a:extLst>
              <a:ext uri="{FF2B5EF4-FFF2-40B4-BE49-F238E27FC236}">
                <a16:creationId xmlns:a16="http://schemas.microsoft.com/office/drawing/2014/main" id="{BD9BA207-DAA7-E597-4028-51DE3C3263F5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638675" y="819151"/>
            <a:ext cx="3259138" cy="2969897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Zástupný obsah 4">
            <a:extLst>
              <a:ext uri="{FF2B5EF4-FFF2-40B4-BE49-F238E27FC236}">
                <a16:creationId xmlns:a16="http://schemas.microsoft.com/office/drawing/2014/main" id="{EB84EE35-D19A-8796-E12B-406A04A97B20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615590" y="819151"/>
            <a:ext cx="3259138" cy="2969898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6FD75726-69FF-334F-A847-221380A1396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42913" y="2489599"/>
            <a:ext cx="3492478" cy="3840096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0037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text_telený pruh_iko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>
            <a:extLst>
              <a:ext uri="{FF2B5EF4-FFF2-40B4-BE49-F238E27FC236}">
                <a16:creationId xmlns:a16="http://schemas.microsoft.com/office/drawing/2014/main" id="{05E9331A-C5AA-BD40-EA91-13CAAF9E9CE5}"/>
              </a:ext>
            </a:extLst>
          </p:cNvPr>
          <p:cNvSpPr/>
          <p:nvPr userDrawn="1"/>
        </p:nvSpPr>
        <p:spPr>
          <a:xfrm>
            <a:off x="9686925" y="0"/>
            <a:ext cx="250507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obsah 20">
            <a:extLst>
              <a:ext uri="{FF2B5EF4-FFF2-40B4-BE49-F238E27FC236}">
                <a16:creationId xmlns:a16="http://schemas.microsoft.com/office/drawing/2014/main" id="{03683A5A-8E41-2569-9821-DA5756170EF0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0123487" y="2566987"/>
            <a:ext cx="1716088" cy="17240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B834E9E-C2B4-2C8D-B063-370C015AB7A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3" y="818652"/>
            <a:ext cx="8893519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08471228-BAF4-77CC-8B52-DC1DA8F3F75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1" y="1898796"/>
            <a:ext cx="8888459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4CC1B993-E0EF-4D1D-C1AC-CFDE3A728B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78819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2x text_zelený pruh_iko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>
            <a:extLst>
              <a:ext uri="{FF2B5EF4-FFF2-40B4-BE49-F238E27FC236}">
                <a16:creationId xmlns:a16="http://schemas.microsoft.com/office/drawing/2014/main" id="{05E9331A-C5AA-BD40-EA91-13CAAF9E9CE5}"/>
              </a:ext>
            </a:extLst>
          </p:cNvPr>
          <p:cNvSpPr/>
          <p:nvPr userDrawn="1"/>
        </p:nvSpPr>
        <p:spPr>
          <a:xfrm>
            <a:off x="9686925" y="0"/>
            <a:ext cx="250507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obsah 20">
            <a:extLst>
              <a:ext uri="{FF2B5EF4-FFF2-40B4-BE49-F238E27FC236}">
                <a16:creationId xmlns:a16="http://schemas.microsoft.com/office/drawing/2014/main" id="{03683A5A-8E41-2569-9821-DA5756170EF0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0123487" y="2566987"/>
            <a:ext cx="1716088" cy="17240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5E1D4E4E-A242-090D-D1B7-2AE3C6D4FDFF}"/>
              </a:ext>
            </a:extLst>
          </p:cNvPr>
          <p:cNvCxnSpPr/>
          <p:nvPr userDrawn="1"/>
        </p:nvCxnSpPr>
        <p:spPr>
          <a:xfrm>
            <a:off x="4889671" y="1961278"/>
            <a:ext cx="0" cy="429229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F06C8CB5-4E96-7EDB-34B2-3A4100DFEB4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3" y="818652"/>
            <a:ext cx="8893516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2CF6D28E-A83D-1817-F1D6-585FDE0D7D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1" y="1898796"/>
            <a:ext cx="4049797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2" name="Zástupný text 10">
            <a:extLst>
              <a:ext uri="{FF2B5EF4-FFF2-40B4-BE49-F238E27FC236}">
                <a16:creationId xmlns:a16="http://schemas.microsoft.com/office/drawing/2014/main" id="{822546F8-19A6-2ABF-69FA-4E4DB7A32EC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283498" y="1898796"/>
            <a:ext cx="4051002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1BC79128-3B77-9ACA-60AE-C68E16D48C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36416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text_zelený pru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>
            <a:extLst>
              <a:ext uri="{FF2B5EF4-FFF2-40B4-BE49-F238E27FC236}">
                <a16:creationId xmlns:a16="http://schemas.microsoft.com/office/drawing/2014/main" id="{05E9331A-C5AA-BD40-EA91-13CAAF9E9CE5}"/>
              </a:ext>
            </a:extLst>
          </p:cNvPr>
          <p:cNvSpPr/>
          <p:nvPr userDrawn="1"/>
        </p:nvSpPr>
        <p:spPr>
          <a:xfrm>
            <a:off x="11138400" y="0"/>
            <a:ext cx="1053600" cy="6858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98BA316-3DBB-8421-B0A3-40C45B25AC7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3" y="818652"/>
            <a:ext cx="10330583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7" name="Zástupný text 10">
            <a:extLst>
              <a:ext uri="{FF2B5EF4-FFF2-40B4-BE49-F238E27FC236}">
                <a16:creationId xmlns:a16="http://schemas.microsoft.com/office/drawing/2014/main" id="{418705DF-F3BF-A657-AAB0-62C5A3FC9CD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1" y="1898796"/>
            <a:ext cx="10330583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0F92E5F0-36D7-CBA8-8DFD-D42E2EAE0B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64801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2x text_zelený pru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>
            <a:extLst>
              <a:ext uri="{FF2B5EF4-FFF2-40B4-BE49-F238E27FC236}">
                <a16:creationId xmlns:a16="http://schemas.microsoft.com/office/drawing/2014/main" id="{05E9331A-C5AA-BD40-EA91-13CAAF9E9CE5}"/>
              </a:ext>
            </a:extLst>
          </p:cNvPr>
          <p:cNvSpPr/>
          <p:nvPr userDrawn="1"/>
        </p:nvSpPr>
        <p:spPr>
          <a:xfrm>
            <a:off x="11138402" y="0"/>
            <a:ext cx="1053598" cy="685800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5E1D4E4E-A242-090D-D1B7-2AE3C6D4FDFF}"/>
              </a:ext>
            </a:extLst>
          </p:cNvPr>
          <p:cNvCxnSpPr/>
          <p:nvPr userDrawn="1"/>
        </p:nvCxnSpPr>
        <p:spPr>
          <a:xfrm>
            <a:off x="5469680" y="2003727"/>
            <a:ext cx="0" cy="429229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4439A120-BA61-06C2-1CE0-B84D9A7FD4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3" y="818652"/>
            <a:ext cx="9973654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CB807278-94F1-2093-0347-6C43D116C9A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2" y="1898796"/>
            <a:ext cx="4690116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2" name="Zástupný text 10">
            <a:extLst>
              <a:ext uri="{FF2B5EF4-FFF2-40B4-BE49-F238E27FC236}">
                <a16:creationId xmlns:a16="http://schemas.microsoft.com/office/drawing/2014/main" id="{838C1947-69A6-9B22-D4BD-5AD2187B198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804695" y="1898796"/>
            <a:ext cx="4611871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62B42A72-6DC4-97FA-A484-CD1ED72CE9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94679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text_obraz bok_tenk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obrázku 4">
            <a:extLst>
              <a:ext uri="{FF2B5EF4-FFF2-40B4-BE49-F238E27FC236}">
                <a16:creationId xmlns:a16="http://schemas.microsoft.com/office/drawing/2014/main" id="{0E8F91F9-590E-55F3-E76F-F238C23E39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677400" y="0"/>
            <a:ext cx="2514600" cy="6858000"/>
          </a:xfrm>
          <a:solidFill>
            <a:schemeClr val="accent6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214FB95-6F58-784E-0C4F-FE682B7C556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3" y="818652"/>
            <a:ext cx="8893519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8" name="Zástupný text 10">
            <a:extLst>
              <a:ext uri="{FF2B5EF4-FFF2-40B4-BE49-F238E27FC236}">
                <a16:creationId xmlns:a16="http://schemas.microsoft.com/office/drawing/2014/main" id="{67AED881-3553-0934-FC44-7EB46AC5426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1" y="1898796"/>
            <a:ext cx="8890391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C4470062-76D7-2369-7E54-97D0F0C40A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62679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text_obraz bo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4">
            <a:extLst>
              <a:ext uri="{FF2B5EF4-FFF2-40B4-BE49-F238E27FC236}">
                <a16:creationId xmlns:a16="http://schemas.microsoft.com/office/drawing/2014/main" id="{D3E45E4F-712A-FBF5-A0FB-F3B42AD49EE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259097" y="0"/>
            <a:ext cx="3932902" cy="6858000"/>
          </a:xfrm>
          <a:solidFill>
            <a:schemeClr val="accent6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D244565-CE84-BC51-F3AE-0EA2682E8D7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3" y="818652"/>
            <a:ext cx="7453327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8" name="Zástupný text 10">
            <a:extLst>
              <a:ext uri="{FF2B5EF4-FFF2-40B4-BE49-F238E27FC236}">
                <a16:creationId xmlns:a16="http://schemas.microsoft.com/office/drawing/2014/main" id="{CBBFDACF-11CB-F4C0-0149-43A6F1A5F54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1" y="1898796"/>
            <a:ext cx="7450199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symbol pro zápatí 4">
            <a:extLst>
              <a:ext uri="{FF2B5EF4-FFF2-40B4-BE49-F238E27FC236}">
                <a16:creationId xmlns:a16="http://schemas.microsoft.com/office/drawing/2014/main" id="{0F2DD12E-6885-FE4F-542A-3860057889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60487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text_obraz bok_širš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4">
            <a:extLst>
              <a:ext uri="{FF2B5EF4-FFF2-40B4-BE49-F238E27FC236}">
                <a16:creationId xmlns:a16="http://schemas.microsoft.com/office/drawing/2014/main" id="{D3E45E4F-712A-FBF5-A0FB-F3B42AD49EE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59794" y="0"/>
            <a:ext cx="5732206" cy="6858000"/>
          </a:xfrm>
          <a:solidFill>
            <a:schemeClr val="accent6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FD82910-48F9-9F20-A042-2E83E0311F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4" y="818652"/>
            <a:ext cx="5649958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8" name="Zástupný text 10">
            <a:extLst>
              <a:ext uri="{FF2B5EF4-FFF2-40B4-BE49-F238E27FC236}">
                <a16:creationId xmlns:a16="http://schemas.microsoft.com/office/drawing/2014/main" id="{1A02048E-D38B-5373-F6D1-EB3144BAD95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2" y="1898796"/>
            <a:ext cx="5649958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D967E22F-E3DA-4BEC-9C6D-D7DF70F7C5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60151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text_2x 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obrázku 4">
            <a:extLst>
              <a:ext uri="{FF2B5EF4-FFF2-40B4-BE49-F238E27FC236}">
                <a16:creationId xmlns:a16="http://schemas.microsoft.com/office/drawing/2014/main" id="{24F6081D-28FB-ABD9-26E7-E8B076199DE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459794" y="3441291"/>
            <a:ext cx="5732206" cy="3429000"/>
          </a:xfrm>
          <a:solidFill>
            <a:schemeClr val="accent6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obrázku 4">
            <a:extLst>
              <a:ext uri="{FF2B5EF4-FFF2-40B4-BE49-F238E27FC236}">
                <a16:creationId xmlns:a16="http://schemas.microsoft.com/office/drawing/2014/main" id="{D3E45E4F-712A-FBF5-A0FB-F3B42AD49EE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59794" y="0"/>
            <a:ext cx="5732206" cy="3429000"/>
          </a:xfrm>
          <a:solidFill>
            <a:schemeClr val="accent6"/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sp>
        <p:nvSpPr>
          <p:cNvPr id="8" name="Zástupný text 10">
            <a:extLst>
              <a:ext uri="{FF2B5EF4-FFF2-40B4-BE49-F238E27FC236}">
                <a16:creationId xmlns:a16="http://schemas.microsoft.com/office/drawing/2014/main" id="{03058058-C0AA-F192-96E0-ED9E61BF822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42913" y="2001422"/>
            <a:ext cx="5653086" cy="4328274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>
              <a:buClr>
                <a:schemeClr val="accent2"/>
              </a:buClr>
              <a:defRPr sz="2000"/>
            </a:lvl2pPr>
            <a:lvl3pPr>
              <a:buClr>
                <a:schemeClr val="accent2"/>
              </a:buClr>
              <a:defRPr sz="1800"/>
            </a:lvl3pPr>
            <a:lvl4pPr>
              <a:buClr>
                <a:schemeClr val="accent2"/>
              </a:buClr>
              <a:defRPr sz="1600"/>
            </a:lvl4pPr>
            <a:lvl5pPr>
              <a:buClr>
                <a:schemeClr val="accent2"/>
              </a:buClr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7" name="Zástupný symbol pro zápatí 4">
            <a:extLst>
              <a:ext uri="{FF2B5EF4-FFF2-40B4-BE49-F238E27FC236}">
                <a16:creationId xmlns:a16="http://schemas.microsoft.com/office/drawing/2014/main" id="{84BD7058-9291-3114-5C59-DD00D2B079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00CC91-A6AD-1F03-B3C1-76F1AD879F5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2" y="818652"/>
            <a:ext cx="5653087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2627604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2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AE1DCE94-7FEA-8CD2-04BB-EB198CD6DF3B}"/>
              </a:ext>
            </a:extLst>
          </p:cNvPr>
          <p:cNvCxnSpPr/>
          <p:nvPr userDrawn="1"/>
        </p:nvCxnSpPr>
        <p:spPr>
          <a:xfrm>
            <a:off x="6096000" y="2003077"/>
            <a:ext cx="0" cy="4340639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7B2B9A85-470F-AAF2-95F8-A1AB2F9F7166}"/>
              </a:ext>
            </a:extLst>
          </p:cNvPr>
          <p:cNvSpPr txBox="1">
            <a:spLocks/>
          </p:cNvSpPr>
          <p:nvPr userDrawn="1"/>
        </p:nvSpPr>
        <p:spPr>
          <a:xfrm>
            <a:off x="442913" y="818652"/>
            <a:ext cx="11414878" cy="846636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cs-CZ" dirty="0">
                <a:solidFill>
                  <a:schemeClr val="accent2"/>
                </a:solidFill>
              </a:rPr>
              <a:t>KLIKNUTÍM LZE UPRAVIT STYL.</a:t>
            </a:r>
          </a:p>
        </p:txBody>
      </p:sp>
      <p:sp>
        <p:nvSpPr>
          <p:cNvPr id="4" name="Zástupný text 10">
            <a:extLst>
              <a:ext uri="{FF2B5EF4-FFF2-40B4-BE49-F238E27FC236}">
                <a16:creationId xmlns:a16="http://schemas.microsoft.com/office/drawing/2014/main" id="{F0135B0E-2A7D-30B2-C8A5-F47AF77CE8B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2" y="1898796"/>
            <a:ext cx="5286164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17A095CD-CAC9-9233-EF8D-39D841F5A13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450152" y="1898796"/>
            <a:ext cx="5407633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8418C3-899D-E3DD-6857-5E34019835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00601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text_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5B6940AC-9602-2049-063D-BA58BFAB26D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459794" y="1898796"/>
            <a:ext cx="5379780" cy="4430897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8D1FDB8-6319-76A5-F753-E217B43DE73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3" y="818652"/>
            <a:ext cx="11396661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7" name="Zástupný text 10">
            <a:extLst>
              <a:ext uri="{FF2B5EF4-FFF2-40B4-BE49-F238E27FC236}">
                <a16:creationId xmlns:a16="http://schemas.microsoft.com/office/drawing/2014/main" id="{239EC1BB-1AF9-246F-5294-82BF2AF991C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1" y="1898796"/>
            <a:ext cx="4839851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F0A5D5BF-F0A1-3046-42EC-82F4260D5E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692473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3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203254-8B0F-85D5-AF26-53988263F5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2913" y="818652"/>
            <a:ext cx="11420433" cy="846636"/>
          </a:xfrm>
          <a:prstGeom prst="rect">
            <a:avLst/>
          </a:prstGeom>
        </p:spPr>
        <p:txBody>
          <a:bodyPr lIns="0" anchor="t" anchorCtr="0">
            <a:normAutofit/>
          </a:bodyPr>
          <a:lstStyle>
            <a:lvl1pPr algn="l">
              <a:defRPr sz="2800" b="1">
                <a:solidFill>
                  <a:schemeClr val="accent2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0B51DCB6-B355-41CC-2506-87436F3C0E4D}"/>
              </a:ext>
            </a:extLst>
          </p:cNvPr>
          <p:cNvCxnSpPr>
            <a:cxnSpLocks/>
          </p:cNvCxnSpPr>
          <p:nvPr userDrawn="1"/>
        </p:nvCxnSpPr>
        <p:spPr>
          <a:xfrm>
            <a:off x="4187563" y="1898796"/>
            <a:ext cx="0" cy="439722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67FC6B72-42A5-4D93-D537-BF938AC0CD1B}"/>
              </a:ext>
            </a:extLst>
          </p:cNvPr>
          <p:cNvCxnSpPr>
            <a:cxnSpLocks/>
          </p:cNvCxnSpPr>
          <p:nvPr userDrawn="1"/>
        </p:nvCxnSpPr>
        <p:spPr>
          <a:xfrm>
            <a:off x="8151575" y="1898796"/>
            <a:ext cx="0" cy="439722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ástupný text 10">
            <a:extLst>
              <a:ext uri="{FF2B5EF4-FFF2-40B4-BE49-F238E27FC236}">
                <a16:creationId xmlns:a16="http://schemas.microsoft.com/office/drawing/2014/main" id="{B3B5BC0A-AB22-2277-0E99-4048047D803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46041" y="1898796"/>
            <a:ext cx="3497257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8" name="Zástupný text 10">
            <a:extLst>
              <a:ext uri="{FF2B5EF4-FFF2-40B4-BE49-F238E27FC236}">
                <a16:creationId xmlns:a16="http://schemas.microsoft.com/office/drawing/2014/main" id="{8F8FCACD-ECA6-447C-C2C8-CD2F5BDA5DD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406200" y="1898796"/>
            <a:ext cx="3497257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20" name="Zástupný text 10">
            <a:extLst>
              <a:ext uri="{FF2B5EF4-FFF2-40B4-BE49-F238E27FC236}">
                <a16:creationId xmlns:a16="http://schemas.microsoft.com/office/drawing/2014/main" id="{7EA8359B-9229-B165-A175-6A81E61EABA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8366359" y="1898796"/>
            <a:ext cx="3497257" cy="4417263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9E76F3CD-D92A-7877-2D10-8A3DB804BD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63558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x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2D269-4D51-D242-8BC5-F310E732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cxnSp>
        <p:nvCxnSpPr>
          <p:cNvPr id="2" name="Přímá spojnice 1">
            <a:extLst>
              <a:ext uri="{FF2B5EF4-FFF2-40B4-BE49-F238E27FC236}">
                <a16:creationId xmlns:a16="http://schemas.microsoft.com/office/drawing/2014/main" id="{EA803F6F-F5DB-3FA7-B838-2DD022E0B020}"/>
              </a:ext>
            </a:extLst>
          </p:cNvPr>
          <p:cNvCxnSpPr>
            <a:cxnSpLocks/>
          </p:cNvCxnSpPr>
          <p:nvPr userDrawn="1"/>
        </p:nvCxnSpPr>
        <p:spPr>
          <a:xfrm>
            <a:off x="4178687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6D8E3FE8-B147-239D-71F7-2C4AFA6BCCBE}"/>
              </a:ext>
            </a:extLst>
          </p:cNvPr>
          <p:cNvCxnSpPr>
            <a:cxnSpLocks/>
          </p:cNvCxnSpPr>
          <p:nvPr userDrawn="1"/>
        </p:nvCxnSpPr>
        <p:spPr>
          <a:xfrm>
            <a:off x="8142699" y="908050"/>
            <a:ext cx="0" cy="538797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text 10">
            <a:extLst>
              <a:ext uri="{FF2B5EF4-FFF2-40B4-BE49-F238E27FC236}">
                <a16:creationId xmlns:a16="http://schemas.microsoft.com/office/drawing/2014/main" id="{B44184AC-A26E-84FD-A458-44BB25E195D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53013" y="818652"/>
            <a:ext cx="3497257" cy="5511042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5" name="Zástupný text 10">
            <a:extLst>
              <a:ext uri="{FF2B5EF4-FFF2-40B4-BE49-F238E27FC236}">
                <a16:creationId xmlns:a16="http://schemas.microsoft.com/office/drawing/2014/main" id="{C97FACC1-E70C-1BA0-94D4-C0CED455496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413172" y="818652"/>
            <a:ext cx="3497257" cy="5511042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7" name="Zástupný text 10">
            <a:extLst>
              <a:ext uri="{FF2B5EF4-FFF2-40B4-BE49-F238E27FC236}">
                <a16:creationId xmlns:a16="http://schemas.microsoft.com/office/drawing/2014/main" id="{A5F2C6F2-5045-8B34-82FA-BDBC4E70858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373330" y="818652"/>
            <a:ext cx="3497257" cy="5511042"/>
          </a:xfrm>
        </p:spPr>
        <p:txBody>
          <a:bodyPr/>
          <a:lstStyle>
            <a:lvl1pPr>
              <a:buClr>
                <a:schemeClr val="accent2"/>
              </a:buClr>
              <a:defRPr sz="2000"/>
            </a:lvl1pPr>
            <a:lvl2pPr marL="268288" indent="-261938">
              <a:buClr>
                <a:schemeClr val="accent2"/>
              </a:buClr>
              <a:buSzPct val="100000"/>
              <a:tabLst/>
              <a:defRPr sz="2000"/>
            </a:lvl2pPr>
            <a:lvl3pPr marL="268288" indent="268288">
              <a:buClr>
                <a:schemeClr val="accent2"/>
              </a:buClr>
              <a:buSzPct val="100000"/>
              <a:tabLst/>
              <a:defRPr sz="1800"/>
            </a:lvl3pPr>
            <a:lvl4pPr marL="804863" indent="-268288">
              <a:buClr>
                <a:schemeClr val="accent2"/>
              </a:buClr>
              <a:buSzPct val="100000"/>
              <a:tabLst/>
              <a:defRPr sz="1600"/>
            </a:lvl4pPr>
            <a:lvl5pPr marL="1068388" indent="-263525">
              <a:buClr>
                <a:schemeClr val="accent2"/>
              </a:buClr>
              <a:buSzPct val="100000"/>
              <a:tabLst/>
              <a:defRPr sz="16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066E392-4940-C1AD-7BE0-9F1738F462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96256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300131-EA4E-F247-BD08-565629F59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821" y="1665288"/>
            <a:ext cx="11565091" cy="4664407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000"/>
            </a:lvl1pPr>
            <a:lvl2pPr>
              <a:buClr>
                <a:srgbClr val="00A499"/>
              </a:buClr>
              <a:defRPr sz="1800"/>
            </a:lvl2pPr>
            <a:lvl3pPr>
              <a:buClr>
                <a:srgbClr val="00A499"/>
              </a:buClr>
              <a:defRPr sz="1600"/>
            </a:lvl3pPr>
            <a:lvl4pPr>
              <a:buClr>
                <a:srgbClr val="00A499"/>
              </a:buClr>
              <a:defRPr sz="1400"/>
            </a:lvl4pPr>
            <a:lvl5pPr>
              <a:buClr>
                <a:srgbClr val="00A499"/>
              </a:buClr>
              <a:defRPr sz="14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0B98FB-D470-F24C-9040-6BA593DF7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10DB1F6-7C33-A216-334E-C1FD5DADC0EA}"/>
              </a:ext>
            </a:extLst>
          </p:cNvPr>
          <p:cNvSpPr txBox="1">
            <a:spLocks/>
          </p:cNvSpPr>
          <p:nvPr userDrawn="1"/>
        </p:nvSpPr>
        <p:spPr>
          <a:xfrm>
            <a:off x="442913" y="818652"/>
            <a:ext cx="11414878" cy="846636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cs-CZ" dirty="0">
                <a:solidFill>
                  <a:schemeClr val="accent2"/>
                </a:solidFill>
              </a:rPr>
              <a:t>KLIKNUTÍM LZE UPRAVIT STYL.</a:t>
            </a:r>
          </a:p>
        </p:txBody>
      </p:sp>
      <p:sp>
        <p:nvSpPr>
          <p:cNvPr id="2" name="Zástupný symbol pro zápatí 4">
            <a:extLst>
              <a:ext uri="{FF2B5EF4-FFF2-40B4-BE49-F238E27FC236}">
                <a16:creationId xmlns:a16="http://schemas.microsoft.com/office/drawing/2014/main" id="{11A001E0-43A0-BE00-09EB-209DC6FD16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477649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2x 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78488A-550B-FD44-870D-6B5F0CA0C2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2913" y="1665288"/>
            <a:ext cx="5361420" cy="4664407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000"/>
            </a:lvl1pPr>
            <a:lvl2pPr>
              <a:buClr>
                <a:srgbClr val="00A499"/>
              </a:buClr>
              <a:defRPr sz="1800"/>
            </a:lvl2pPr>
            <a:lvl3pPr>
              <a:buClr>
                <a:srgbClr val="00A499"/>
              </a:buClr>
              <a:defRPr sz="1600"/>
            </a:lvl3pPr>
            <a:lvl4pPr>
              <a:buClr>
                <a:srgbClr val="00A499"/>
              </a:buClr>
              <a:defRPr sz="1400"/>
            </a:lvl4pPr>
            <a:lvl5pPr>
              <a:buClr>
                <a:srgbClr val="00A499"/>
              </a:buCl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3EBD61-1D0E-8247-8181-00E7B3992F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7668" y="1665288"/>
            <a:ext cx="5437188" cy="4664407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2000"/>
            </a:lvl1pPr>
            <a:lvl2pPr>
              <a:buClr>
                <a:srgbClr val="00A499"/>
              </a:buClr>
              <a:defRPr sz="1800"/>
            </a:lvl2pPr>
            <a:lvl3pPr>
              <a:buClr>
                <a:srgbClr val="00A499"/>
              </a:buClr>
              <a:defRPr sz="1600"/>
            </a:lvl3pPr>
            <a:lvl4pPr>
              <a:buClr>
                <a:srgbClr val="00A499"/>
              </a:buClr>
              <a:defRPr sz="1400"/>
            </a:lvl4pPr>
            <a:lvl5pPr>
              <a:buClr>
                <a:srgbClr val="00A499"/>
              </a:buCl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8AC9C-BE73-C946-A793-2A1ADEE0E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6651A1D-7741-D6B9-4BA9-4738F5D1E2A5}"/>
              </a:ext>
            </a:extLst>
          </p:cNvPr>
          <p:cNvSpPr txBox="1">
            <a:spLocks/>
          </p:cNvSpPr>
          <p:nvPr userDrawn="1"/>
        </p:nvSpPr>
        <p:spPr>
          <a:xfrm>
            <a:off x="442913" y="818652"/>
            <a:ext cx="11414878" cy="846636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cs-CZ" dirty="0">
                <a:solidFill>
                  <a:schemeClr val="accent2"/>
                </a:solidFill>
              </a:rPr>
              <a:t>KLIKNUTÍM LZE UPRAVIT STYL.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824FE3F-5507-3268-E013-89E37AD474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14497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2x text_obra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BD582F-44EF-524C-AC03-6D30051AC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FDFABDED-4E6B-3BB1-54A4-14F9DD0FC2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2914" y="1677226"/>
            <a:ext cx="5309816" cy="671629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AA20BC7A-E62A-9682-6550-9355E331B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2913" y="2716567"/>
            <a:ext cx="5309817" cy="36131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/>
          <a:lstStyle>
            <a:lvl1pPr>
              <a:buClr>
                <a:schemeClr val="tx2"/>
              </a:buClr>
              <a:defRPr sz="2000"/>
            </a:lvl1pPr>
            <a:lvl2pPr>
              <a:buClr>
                <a:schemeClr val="tx2"/>
              </a:buClr>
              <a:defRPr sz="1800"/>
            </a:lvl2pPr>
            <a:lvl3pPr>
              <a:buClr>
                <a:schemeClr val="tx2"/>
              </a:buClr>
              <a:defRPr sz="1600"/>
            </a:lvl3pPr>
            <a:lvl4pPr>
              <a:buClr>
                <a:schemeClr val="tx2"/>
              </a:buClr>
              <a:defRPr sz="1400"/>
            </a:lvl4pPr>
            <a:lvl5pPr>
              <a:buClr>
                <a:schemeClr val="tx2"/>
              </a:buCl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98CDEE0E-96A0-707C-D611-B49831B9A4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39272" y="2716567"/>
            <a:ext cx="5433236" cy="36131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/>
          <a:lstStyle>
            <a:lvl1pPr>
              <a:buClr>
                <a:schemeClr val="tx2"/>
              </a:buClr>
              <a:defRPr sz="2000"/>
            </a:lvl1pPr>
            <a:lvl2pPr>
              <a:buClr>
                <a:schemeClr val="tx2"/>
              </a:buClr>
              <a:defRPr sz="1800"/>
            </a:lvl2pPr>
            <a:lvl3pPr>
              <a:buClr>
                <a:schemeClr val="tx2"/>
              </a:buClr>
              <a:defRPr sz="1600"/>
            </a:lvl3pPr>
            <a:lvl4pPr>
              <a:buClr>
                <a:schemeClr val="tx2"/>
              </a:buClr>
              <a:defRPr sz="1400"/>
            </a:lvl4pPr>
            <a:lvl5pPr>
              <a:buClr>
                <a:schemeClr val="tx2"/>
              </a:buCl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FA49E80A-1A9C-2BF7-8DD1-EB698373F9D5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718772"/>
            <a:ext cx="0" cy="461092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F228AC1-9610-49AC-29B7-12974B7AB577}"/>
              </a:ext>
            </a:extLst>
          </p:cNvPr>
          <p:cNvSpPr txBox="1">
            <a:spLocks/>
          </p:cNvSpPr>
          <p:nvPr userDrawn="1"/>
        </p:nvSpPr>
        <p:spPr>
          <a:xfrm>
            <a:off x="442913" y="818652"/>
            <a:ext cx="11414878" cy="846636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cs-CZ" dirty="0">
                <a:solidFill>
                  <a:schemeClr val="accent2"/>
                </a:solidFill>
              </a:rPr>
              <a:t>KLIKNUTÍM LZE UPRAVIT STYL.</a:t>
            </a:r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F38AF27D-8B73-36AF-5FB2-1D0EFF33867B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067ED153-8FDF-A9B8-1E6D-6FC1ABC87874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437313" y="1677226"/>
            <a:ext cx="5420465" cy="671629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</p:spTree>
    <p:extLst>
      <p:ext uri="{BB962C8B-B14F-4D97-AF65-F5344CB8AC3E}">
        <p14:creationId xmlns:p14="http://schemas.microsoft.com/office/powerpoint/2010/main" val="176064947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2x text_obraz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BD582F-44EF-524C-AC03-6D30051AC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8928DF79-0EC7-F324-D441-3056672C1C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2913" y="2707689"/>
            <a:ext cx="5309818" cy="184620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/>
          <a:lstStyle>
            <a:lvl1pPr>
              <a:buClr>
                <a:schemeClr val="accent2"/>
              </a:buClr>
              <a:defRPr sz="2000"/>
            </a:lvl1pPr>
            <a:lvl2pPr>
              <a:buClr>
                <a:schemeClr val="accent2"/>
              </a:buClr>
              <a:defRPr sz="1800"/>
            </a:lvl2pPr>
            <a:lvl3pPr>
              <a:buClr>
                <a:schemeClr val="accent2"/>
              </a:buClr>
              <a:defRPr sz="1600"/>
            </a:lvl3pPr>
            <a:lvl4pPr>
              <a:buClr>
                <a:schemeClr val="accent2"/>
              </a:buClr>
              <a:defRPr sz="1400"/>
            </a:lvl4pPr>
            <a:lvl5pPr>
              <a:buClr>
                <a:schemeClr val="accent2"/>
              </a:buCl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5" name="Content Placeholder 5">
            <a:extLst>
              <a:ext uri="{FF2B5EF4-FFF2-40B4-BE49-F238E27FC236}">
                <a16:creationId xmlns:a16="http://schemas.microsoft.com/office/drawing/2014/main" id="{E2413A61-142D-618D-CBC3-390A34DC37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39270" y="2707688"/>
            <a:ext cx="5433238" cy="184620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/>
          <a:lstStyle>
            <a:lvl1pPr>
              <a:buClr>
                <a:schemeClr val="accent2"/>
              </a:buClr>
              <a:defRPr sz="2000"/>
            </a:lvl1pPr>
            <a:lvl2pPr>
              <a:buClr>
                <a:schemeClr val="accent2"/>
              </a:buClr>
              <a:defRPr sz="1800"/>
            </a:lvl2pPr>
            <a:lvl3pPr>
              <a:buClr>
                <a:schemeClr val="accent2"/>
              </a:buClr>
              <a:defRPr sz="1600"/>
            </a:lvl3pPr>
            <a:lvl4pPr>
              <a:buClr>
                <a:schemeClr val="accent2"/>
              </a:buClr>
              <a:defRPr sz="1400"/>
            </a:lvl4pPr>
            <a:lvl5pPr>
              <a:buClr>
                <a:schemeClr val="accent2"/>
              </a:buCl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2E69223A-127E-F9D9-8030-E15526FC66C4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442913" y="4882717"/>
            <a:ext cx="5309818" cy="1446977"/>
          </a:xfrm>
          <a:prstGeom prst="rect">
            <a:avLst/>
          </a:prstGeom>
        </p:spPr>
        <p:txBody>
          <a:bodyPr lIns="0" anchor="t">
            <a:noAutofit/>
          </a:bodyPr>
          <a:lstStyle>
            <a:lvl1pPr marL="0" indent="0">
              <a:buNone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3AA7C8AA-47AF-1348-F4E8-D1BD4B189760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6439271" y="4874625"/>
            <a:ext cx="5433238" cy="1446977"/>
          </a:xfrm>
          <a:prstGeom prst="rect">
            <a:avLst/>
          </a:prstGeom>
        </p:spPr>
        <p:txBody>
          <a:bodyPr lIns="0" anchor="t">
            <a:noAutofit/>
          </a:bodyPr>
          <a:lstStyle>
            <a:lvl1pPr marL="0" indent="0">
              <a:buNone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1B5486C7-5152-34DF-F4CD-2DE2842E223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677226"/>
            <a:ext cx="0" cy="4652469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4C05073-73FC-10D5-1DCD-ECAD31D253BE}"/>
              </a:ext>
            </a:extLst>
          </p:cNvPr>
          <p:cNvSpPr txBox="1">
            <a:spLocks/>
          </p:cNvSpPr>
          <p:nvPr userDrawn="1"/>
        </p:nvSpPr>
        <p:spPr>
          <a:xfrm>
            <a:off x="442913" y="818652"/>
            <a:ext cx="11414878" cy="846636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cs-CZ" dirty="0">
                <a:solidFill>
                  <a:schemeClr val="accent2"/>
                </a:solidFill>
              </a:rPr>
              <a:t>KLIKNUTÍM LZE UPRAVIT STYL.</a:t>
            </a:r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944BC003-67CD-3634-83CB-F124A79947B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C1178A6-4F52-B1A8-C97A-CBD65DB06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2914" y="1677226"/>
            <a:ext cx="5309816" cy="671629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1460155F-A879-2B4A-909C-E4C1AEDF8D42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437313" y="1677226"/>
            <a:ext cx="5420465" cy="671629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</p:spTree>
    <p:extLst>
      <p:ext uri="{BB962C8B-B14F-4D97-AF65-F5344CB8AC3E}">
        <p14:creationId xmlns:p14="http://schemas.microsoft.com/office/powerpoint/2010/main" val="14721969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_3x text_obraz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BD582F-44EF-524C-AC03-6D30051AC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DF28AE3-FF28-4C18-8E61-0EE500CC546B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4393476" y="1989137"/>
            <a:ext cx="3492583" cy="345690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17F3ECAC-4957-D27D-7F22-00D3719919A1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4393476" y="2707689"/>
            <a:ext cx="3491778" cy="17844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/>
          <a:lstStyle>
            <a:lvl1pPr>
              <a:defRPr sz="2000"/>
            </a:lvl1pPr>
            <a:lvl2pPr>
              <a:buClr>
                <a:srgbClr val="00A499"/>
              </a:buClr>
              <a:defRPr sz="1800"/>
            </a:lvl2pPr>
            <a:lvl3pPr>
              <a:buClr>
                <a:srgbClr val="00A499"/>
              </a:buClr>
              <a:defRPr sz="1600"/>
            </a:lvl3pPr>
            <a:lvl4pPr>
              <a:buClr>
                <a:srgbClr val="00A499"/>
              </a:buClr>
              <a:defRPr sz="1400"/>
            </a:lvl4pPr>
            <a:lvl5pP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C3B69064-188F-9342-83E1-F19D38F12687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4392719" y="4864963"/>
            <a:ext cx="3492583" cy="1464732"/>
          </a:xfrm>
          <a:prstGeom prst="rect">
            <a:avLst/>
          </a:prstGeom>
        </p:spPr>
        <p:txBody>
          <a:bodyPr lIns="0" anchor="t">
            <a:noAutofit/>
          </a:bodyPr>
          <a:lstStyle>
            <a:lvl1pPr marL="0" indent="0">
              <a:buNone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88D1C61C-D3E9-F7A0-ABBF-3B3DEFB69E60}"/>
              </a:ext>
            </a:extLst>
          </p:cNvPr>
          <p:cNvSpPr>
            <a:spLocks noGrp="1"/>
          </p:cNvSpPr>
          <p:nvPr>
            <p:ph type="body" idx="21"/>
          </p:nvPr>
        </p:nvSpPr>
        <p:spPr>
          <a:xfrm>
            <a:off x="8370672" y="1989137"/>
            <a:ext cx="3492583" cy="345690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7696C249-D740-D9C3-4E38-27D22764894C}"/>
              </a:ext>
            </a:extLst>
          </p:cNvPr>
          <p:cNvSpPr>
            <a:spLocks noGrp="1"/>
          </p:cNvSpPr>
          <p:nvPr>
            <p:ph sz="half" idx="22"/>
          </p:nvPr>
        </p:nvSpPr>
        <p:spPr>
          <a:xfrm>
            <a:off x="8370672" y="2707689"/>
            <a:ext cx="3491778" cy="17844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/>
          <a:lstStyle>
            <a:lvl1pPr>
              <a:defRPr sz="2000"/>
            </a:lvl1pPr>
            <a:lvl2pPr>
              <a:buClr>
                <a:srgbClr val="00A499"/>
              </a:buClr>
              <a:defRPr sz="1800"/>
            </a:lvl2pPr>
            <a:lvl3pPr>
              <a:buClr>
                <a:srgbClr val="00A499"/>
              </a:buClr>
              <a:defRPr sz="1600"/>
            </a:lvl3pPr>
            <a:lvl4pPr>
              <a:buClr>
                <a:srgbClr val="00A499"/>
              </a:buClr>
              <a:defRPr sz="1400"/>
            </a:lvl4pPr>
            <a:lvl5pP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006D1F7C-DD00-EA9E-62DC-391959EFF7BB}"/>
              </a:ext>
            </a:extLst>
          </p:cNvPr>
          <p:cNvSpPr>
            <a:spLocks noGrp="1"/>
          </p:cNvSpPr>
          <p:nvPr>
            <p:ph type="body" idx="23"/>
          </p:nvPr>
        </p:nvSpPr>
        <p:spPr>
          <a:xfrm>
            <a:off x="8369915" y="4864963"/>
            <a:ext cx="3492583" cy="1464732"/>
          </a:xfrm>
          <a:prstGeom prst="rect">
            <a:avLst/>
          </a:prstGeom>
        </p:spPr>
        <p:txBody>
          <a:bodyPr lIns="0" anchor="t">
            <a:noAutofit/>
          </a:bodyPr>
          <a:lstStyle>
            <a:lvl1pPr marL="0" indent="0">
              <a:buNone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92B275FB-08A7-5468-A2E0-2985A5160579}"/>
              </a:ext>
            </a:extLst>
          </p:cNvPr>
          <p:cNvSpPr>
            <a:spLocks noGrp="1"/>
          </p:cNvSpPr>
          <p:nvPr>
            <p:ph type="body" idx="24"/>
          </p:nvPr>
        </p:nvSpPr>
        <p:spPr>
          <a:xfrm>
            <a:off x="442913" y="1989137"/>
            <a:ext cx="3492583" cy="345690"/>
          </a:xfrm>
          <a:prstGeom prst="rect">
            <a:avLst/>
          </a:prstGeom>
        </p:spPr>
        <p:txBody>
          <a:bodyPr lIns="0" anchor="ctr">
            <a:noAutofit/>
          </a:bodyPr>
          <a:lstStyle>
            <a:lvl1pPr marL="0" indent="0">
              <a:buNone/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9F852-6D4B-F684-4045-E08F3F0CDBD6}"/>
              </a:ext>
            </a:extLst>
          </p:cNvPr>
          <p:cNvSpPr>
            <a:spLocks noGrp="1"/>
          </p:cNvSpPr>
          <p:nvPr>
            <p:ph sz="half" idx="25"/>
          </p:nvPr>
        </p:nvSpPr>
        <p:spPr>
          <a:xfrm>
            <a:off x="442913" y="2707689"/>
            <a:ext cx="3491778" cy="178441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/>
          <a:lstStyle>
            <a:lvl1pPr>
              <a:defRPr sz="2000"/>
            </a:lvl1pPr>
            <a:lvl2pPr>
              <a:buClr>
                <a:srgbClr val="00A499"/>
              </a:buClr>
              <a:defRPr sz="1800"/>
            </a:lvl2pPr>
            <a:lvl3pPr>
              <a:buClr>
                <a:srgbClr val="00A499"/>
              </a:buClr>
              <a:defRPr sz="1600"/>
            </a:lvl3pPr>
            <a:lvl4pPr>
              <a:buClr>
                <a:srgbClr val="00A499"/>
              </a:buClr>
              <a:defRPr sz="1400"/>
            </a:lvl4pPr>
            <a:lvl5pP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8B4A940C-5014-2E18-36C7-2D09727F9961}"/>
              </a:ext>
            </a:extLst>
          </p:cNvPr>
          <p:cNvSpPr>
            <a:spLocks noGrp="1"/>
          </p:cNvSpPr>
          <p:nvPr>
            <p:ph type="body" idx="26"/>
          </p:nvPr>
        </p:nvSpPr>
        <p:spPr>
          <a:xfrm>
            <a:off x="442156" y="4864963"/>
            <a:ext cx="3492583" cy="1464732"/>
          </a:xfrm>
          <a:prstGeom prst="rect">
            <a:avLst/>
          </a:prstGeom>
        </p:spPr>
        <p:txBody>
          <a:bodyPr lIns="0" anchor="t">
            <a:noAutofit/>
          </a:bodyPr>
          <a:lstStyle>
            <a:lvl1pPr marL="0" indent="0">
              <a:buNone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BC8FD4-0F61-E1ED-4724-A3894A7541D9}"/>
              </a:ext>
            </a:extLst>
          </p:cNvPr>
          <p:cNvSpPr txBox="1">
            <a:spLocks/>
          </p:cNvSpPr>
          <p:nvPr userDrawn="1"/>
        </p:nvSpPr>
        <p:spPr>
          <a:xfrm>
            <a:off x="442913" y="818652"/>
            <a:ext cx="11414878" cy="846636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i="0" kern="120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cs-CZ" dirty="0">
                <a:solidFill>
                  <a:schemeClr val="accent2"/>
                </a:solidFill>
              </a:rPr>
              <a:t>KLIKNUTÍM LZE UPRAVIT STYL.</a:t>
            </a:r>
          </a:p>
        </p:txBody>
      </p:sp>
      <p:sp>
        <p:nvSpPr>
          <p:cNvPr id="3" name="Zástupný symbol pro zápatí 4">
            <a:extLst>
              <a:ext uri="{FF2B5EF4-FFF2-40B4-BE49-F238E27FC236}">
                <a16:creationId xmlns:a16="http://schemas.microsoft.com/office/drawing/2014/main" id="{A89BA3CE-E6A6-70AF-5F6C-15AED1FF13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87510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90526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253978-B0A2-9346-AEA0-9BBC0215B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30CB9004-6AEC-5A57-9452-E40D3646FEA7}"/>
              </a:ext>
            </a:extLst>
          </p:cNvPr>
          <p:cNvSpPr/>
          <p:nvPr userDrawn="1"/>
        </p:nvSpPr>
        <p:spPr>
          <a:xfrm>
            <a:off x="155208" y="6219372"/>
            <a:ext cx="540072" cy="4500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96789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ělový snímek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>
            <a:extLst>
              <a:ext uri="{FF2B5EF4-FFF2-40B4-BE49-F238E27FC236}">
                <a16:creationId xmlns:a16="http://schemas.microsoft.com/office/drawing/2014/main" id="{88C20EF2-FC6E-9BD0-663B-A55F33257486}"/>
              </a:ext>
            </a:extLst>
          </p:cNvPr>
          <p:cNvSpPr/>
          <p:nvPr userDrawn="1"/>
        </p:nvSpPr>
        <p:spPr>
          <a:xfrm>
            <a:off x="-231" y="0"/>
            <a:ext cx="12254144" cy="69394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6E7C7D81-276D-B67F-EAF4-9C76997D53EC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425449" y="4543848"/>
            <a:ext cx="4952797" cy="1823003"/>
          </a:xfrm>
        </p:spPr>
        <p:txBody>
          <a:bodyPr anchor="t">
            <a:no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CFBE09D2-B533-F086-8FBD-ADFDE6E9A5B5}"/>
              </a:ext>
            </a:extLst>
          </p:cNvPr>
          <p:cNvSpPr>
            <a:spLocks noGrp="1"/>
          </p:cNvSpPr>
          <p:nvPr>
            <p:ph type="body" idx="19"/>
          </p:nvPr>
        </p:nvSpPr>
        <p:spPr>
          <a:xfrm>
            <a:off x="425451" y="2021603"/>
            <a:ext cx="4952796" cy="2165932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i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Zástupný symbol obrázku 2">
            <a:extLst>
              <a:ext uri="{FF2B5EF4-FFF2-40B4-BE49-F238E27FC236}">
                <a16:creationId xmlns:a16="http://schemas.microsoft.com/office/drawing/2014/main" id="{8E3DDB00-5293-5F36-2291-C0C8F5512452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96000" y="0"/>
            <a:ext cx="6157913" cy="6858000"/>
          </a:xfrm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277A0A64-C6AC-1486-D615-170E7D2A3FC5}"/>
              </a:ext>
            </a:extLst>
          </p:cNvPr>
          <p:cNvCxnSpPr>
            <a:cxnSpLocks/>
          </p:cNvCxnSpPr>
          <p:nvPr userDrawn="1"/>
        </p:nvCxnSpPr>
        <p:spPr>
          <a:xfrm>
            <a:off x="425244" y="2021603"/>
            <a:ext cx="1244842" cy="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brázek 8">
            <a:extLst>
              <a:ext uri="{FF2B5EF4-FFF2-40B4-BE49-F238E27FC236}">
                <a16:creationId xmlns:a16="http://schemas.microsoft.com/office/drawing/2014/main" id="{9CEE138B-2313-3CCF-1EB0-0473A98F57F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226800" y="277200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107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68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ělový snímek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93CEA11-0D14-DBB2-E3E1-819A45E70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70726" y="6329695"/>
            <a:ext cx="401782" cy="302225"/>
          </a:xfrm>
        </p:spPr>
        <p:txBody>
          <a:bodyPr/>
          <a:lstStyle/>
          <a:p>
            <a:fld id="{E57EA1BE-92D9-9E4F-B3B9-F1A717F8567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7DE26B0C-8147-CFB2-4195-ED77EB00A51E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822141" y="4187535"/>
            <a:ext cx="5050366" cy="1402774"/>
          </a:xfrm>
        </p:spPr>
        <p:txBody>
          <a:bodyPr anchor="t">
            <a:noAutofit/>
          </a:bodyPr>
          <a:lstStyle>
            <a:lvl1pPr marL="0" indent="0">
              <a:buNone/>
              <a:defRPr sz="1800" b="0" i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390510E-6396-DD88-3137-F6EA93B02929}"/>
              </a:ext>
            </a:extLst>
          </p:cNvPr>
          <p:cNvSpPr>
            <a:spLocks noGrp="1"/>
          </p:cNvSpPr>
          <p:nvPr>
            <p:ph type="body" idx="19"/>
          </p:nvPr>
        </p:nvSpPr>
        <p:spPr>
          <a:xfrm>
            <a:off x="6822142" y="1995056"/>
            <a:ext cx="5050366" cy="1747865"/>
          </a:xfrm>
        </p:spPr>
        <p:txBody>
          <a:bodyPr anchor="b" anchorCtr="0">
            <a:noAutofit/>
          </a:bodyPr>
          <a:lstStyle>
            <a:lvl1pPr marL="0" indent="0">
              <a:buNone/>
              <a:defRPr sz="3600" b="1" i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Zástupný symbol obrázku 2">
            <a:extLst>
              <a:ext uri="{FF2B5EF4-FFF2-40B4-BE49-F238E27FC236}">
                <a16:creationId xmlns:a16="http://schemas.microsoft.com/office/drawing/2014/main" id="{7BB03A56-8EC9-C39E-5758-44B28F551C70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0" y="0"/>
            <a:ext cx="6157913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cs-CZ"/>
              <a:t>Kliknutím na ikonu přidáte obrázek.</a:t>
            </a: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836AA23A-743C-AD76-2FE7-E278843915F0}"/>
              </a:ext>
            </a:extLst>
          </p:cNvPr>
          <p:cNvCxnSpPr>
            <a:cxnSpLocks/>
          </p:cNvCxnSpPr>
          <p:nvPr userDrawn="1"/>
        </p:nvCxnSpPr>
        <p:spPr>
          <a:xfrm>
            <a:off x="6822141" y="2021603"/>
            <a:ext cx="1434147" cy="0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brázek 3">
            <a:extLst>
              <a:ext uri="{FF2B5EF4-FFF2-40B4-BE49-F238E27FC236}">
                <a16:creationId xmlns:a16="http://schemas.microsoft.com/office/drawing/2014/main" id="{DD0B192A-9021-4AEB-9AC6-FF14EE2D910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9029725" y="6329695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30646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ůležitá inform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6625715-5DF7-6401-6BBF-D2B719D58810}"/>
              </a:ext>
            </a:extLst>
          </p:cNvPr>
          <p:cNvSpPr>
            <a:spLocks noGrp="1"/>
          </p:cNvSpPr>
          <p:nvPr>
            <p:ph type="body" idx="19"/>
          </p:nvPr>
        </p:nvSpPr>
        <p:spPr>
          <a:xfrm>
            <a:off x="2857500" y="2519082"/>
            <a:ext cx="5729288" cy="3053042"/>
          </a:xfrm>
        </p:spPr>
        <p:txBody>
          <a:bodyPr anchor="t" anchorCtr="0">
            <a:noAutofit/>
          </a:bodyPr>
          <a:lstStyle>
            <a:lvl1pPr marL="0" indent="0">
              <a:buNone/>
              <a:defRPr sz="4400" b="1" i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4C8E1D43-75CE-9DF2-C7D5-ADAD321F64B2}"/>
              </a:ext>
            </a:extLst>
          </p:cNvPr>
          <p:cNvCxnSpPr>
            <a:cxnSpLocks/>
          </p:cNvCxnSpPr>
          <p:nvPr userDrawn="1"/>
        </p:nvCxnSpPr>
        <p:spPr>
          <a:xfrm>
            <a:off x="2512738" y="1998771"/>
            <a:ext cx="0" cy="3573353"/>
          </a:xfrm>
          <a:prstGeom prst="line">
            <a:avLst/>
          </a:prstGeom>
          <a:ln w="508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7EEDF6EB-F5C5-4694-45B2-BF27A6643F23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2857500" y="2008093"/>
            <a:ext cx="5729288" cy="510989"/>
          </a:xfrm>
        </p:spPr>
        <p:txBody>
          <a:bodyPr anchor="t" anchorCtr="0">
            <a:noAutofit/>
          </a:bodyPr>
          <a:lstStyle>
            <a:lvl1pPr marL="0" indent="0">
              <a:buNone/>
              <a:defRPr sz="2400" b="0" i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FAKT</a:t>
            </a:r>
          </a:p>
        </p:txBody>
      </p:sp>
      <p:sp>
        <p:nvSpPr>
          <p:cNvPr id="10" name="Zástupný symbol pro zápatí 4">
            <a:extLst>
              <a:ext uri="{FF2B5EF4-FFF2-40B4-BE49-F238E27FC236}">
                <a16:creationId xmlns:a16="http://schemas.microsoft.com/office/drawing/2014/main" id="{18D9C981-B009-E7BD-340C-5CFD2B2F83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491822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2222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sv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24.xml"/><Relationship Id="rId26" Type="http://schemas.openxmlformats.org/officeDocument/2006/relationships/slideLayout" Target="../slideLayouts/slideLayout32.xml"/><Relationship Id="rId39" Type="http://schemas.openxmlformats.org/officeDocument/2006/relationships/slideLayout" Target="../slideLayouts/slideLayout45.xml"/><Relationship Id="rId21" Type="http://schemas.openxmlformats.org/officeDocument/2006/relationships/slideLayout" Target="../slideLayouts/slideLayout27.xml"/><Relationship Id="rId34" Type="http://schemas.openxmlformats.org/officeDocument/2006/relationships/slideLayout" Target="../slideLayouts/slideLayout40.xml"/><Relationship Id="rId42" Type="http://schemas.openxmlformats.org/officeDocument/2006/relationships/slideLayout" Target="../slideLayouts/slideLayout48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6" Type="http://schemas.openxmlformats.org/officeDocument/2006/relationships/slideLayout" Target="../slideLayouts/slideLayout22.xml"/><Relationship Id="rId29" Type="http://schemas.openxmlformats.org/officeDocument/2006/relationships/slideLayout" Target="../slideLayouts/slideLayout35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24" Type="http://schemas.openxmlformats.org/officeDocument/2006/relationships/slideLayout" Target="../slideLayouts/slideLayout30.xml"/><Relationship Id="rId32" Type="http://schemas.openxmlformats.org/officeDocument/2006/relationships/slideLayout" Target="../slideLayouts/slideLayout38.xml"/><Relationship Id="rId37" Type="http://schemas.openxmlformats.org/officeDocument/2006/relationships/slideLayout" Target="../slideLayouts/slideLayout43.xml"/><Relationship Id="rId40" Type="http://schemas.openxmlformats.org/officeDocument/2006/relationships/slideLayout" Target="../slideLayouts/slideLayout46.xml"/><Relationship Id="rId45" Type="http://schemas.openxmlformats.org/officeDocument/2006/relationships/image" Target="../media/image1.svg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23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34.xml"/><Relationship Id="rId36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25.xml"/><Relationship Id="rId31" Type="http://schemas.openxmlformats.org/officeDocument/2006/relationships/slideLayout" Target="../slideLayouts/slideLayout37.xml"/><Relationship Id="rId44" Type="http://schemas.openxmlformats.org/officeDocument/2006/relationships/theme" Target="../theme/theme2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33.xml"/><Relationship Id="rId30" Type="http://schemas.openxmlformats.org/officeDocument/2006/relationships/slideLayout" Target="../slideLayouts/slideLayout36.xml"/><Relationship Id="rId35" Type="http://schemas.openxmlformats.org/officeDocument/2006/relationships/slideLayout" Target="../slideLayouts/slideLayout41.xml"/><Relationship Id="rId43" Type="http://schemas.openxmlformats.org/officeDocument/2006/relationships/slideLayout" Target="../slideLayouts/slideLayout49.xml"/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23.xml"/><Relationship Id="rId25" Type="http://schemas.openxmlformats.org/officeDocument/2006/relationships/slideLayout" Target="../slideLayouts/slideLayout31.xml"/><Relationship Id="rId33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44.xml"/><Relationship Id="rId20" Type="http://schemas.openxmlformats.org/officeDocument/2006/relationships/slideLayout" Target="../slideLayouts/slideLayout26.xml"/><Relationship Id="rId41" Type="http://schemas.openxmlformats.org/officeDocument/2006/relationships/slideLayout" Target="../slideLayouts/slideLayout4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1.sv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FA9AC5F-1B51-EF16-BB9A-E4C33D53B5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59080" y="2001000"/>
            <a:ext cx="5777592" cy="35167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nadpis 4">
            <a:extLst>
              <a:ext uri="{FF2B5EF4-FFF2-40B4-BE49-F238E27FC236}">
                <a16:creationId xmlns:a16="http://schemas.microsoft.com/office/drawing/2014/main" id="{A7ED8843-2358-2E6D-C140-6ECEC4B31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268" y="2001000"/>
            <a:ext cx="4091252" cy="358344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cs-CZ" dirty="0"/>
              <a:t>Název prezentace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CA928490-9145-BE88-4114-3A35E3F55A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334800" y="324000"/>
            <a:ext cx="3687157" cy="5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i="0" kern="1200">
          <a:solidFill>
            <a:schemeClr val="accent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438">
          <p15:clr>
            <a:srgbClr val="F26B43"/>
          </p15:clr>
        </p15:guide>
        <p15:guide id="11" orient="horz" pos="420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8E16DB-0F0F-994D-A403-C9AB95C3D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883" y="1268712"/>
            <a:ext cx="3873474" cy="1763712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/>
          <a:p>
            <a:pPr marL="0" indent="0">
              <a:tabLst>
                <a:tab pos="525463" algn="l"/>
              </a:tabLst>
            </a:pPr>
            <a:r>
              <a:rPr lang="cs-CZ" dirty="0"/>
              <a:t>Kliknutím lze upravit styl.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309CB4-F383-0740-80DE-33C5455CE3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64597" y="1268712"/>
            <a:ext cx="7215345" cy="4596615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E14753-7DC6-624B-84C7-488F2ABE61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70726" y="6329695"/>
            <a:ext cx="401782" cy="302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49FA191A-E61E-E6DE-3BA9-A50F2CC8BAB7}"/>
              </a:ext>
            </a:extLst>
          </p:cNvPr>
          <p:cNvCxnSpPr>
            <a:cxnSpLocks/>
          </p:cNvCxnSpPr>
          <p:nvPr/>
        </p:nvCxnSpPr>
        <p:spPr>
          <a:xfrm>
            <a:off x="227013" y="6436908"/>
            <a:ext cx="0" cy="19501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EDDE0FD-E0E2-B643-D472-D081D32F2D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873474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EE84C288-FB9F-586A-7E4E-0096CA16FF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rcRect/>
          <a:stretch/>
        </p:blipFill>
        <p:spPr>
          <a:xfrm>
            <a:off x="226800" y="277200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839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  <p:sldLayoutId id="2147483688" r:id="rId21"/>
    <p:sldLayoutId id="2147483689" r:id="rId22"/>
    <p:sldLayoutId id="2147483690" r:id="rId23"/>
    <p:sldLayoutId id="2147483691" r:id="rId24"/>
    <p:sldLayoutId id="2147483692" r:id="rId25"/>
    <p:sldLayoutId id="2147483693" r:id="rId26"/>
    <p:sldLayoutId id="2147483694" r:id="rId27"/>
    <p:sldLayoutId id="2147483695" r:id="rId28"/>
    <p:sldLayoutId id="2147483696" r:id="rId29"/>
    <p:sldLayoutId id="2147483697" r:id="rId30"/>
    <p:sldLayoutId id="2147483698" r:id="rId31"/>
    <p:sldLayoutId id="2147483699" r:id="rId32"/>
    <p:sldLayoutId id="2147483700" r:id="rId33"/>
    <p:sldLayoutId id="2147483701" r:id="rId34"/>
    <p:sldLayoutId id="2147483702" r:id="rId35"/>
    <p:sldLayoutId id="2147483703" r:id="rId36"/>
    <p:sldLayoutId id="2147483704" r:id="rId37"/>
    <p:sldLayoutId id="2147483705" r:id="rId38"/>
    <p:sldLayoutId id="2147483706" r:id="rId39"/>
    <p:sldLayoutId id="2147483707" r:id="rId40"/>
    <p:sldLayoutId id="2147483708" r:id="rId41"/>
    <p:sldLayoutId id="2147483709" r:id="rId42"/>
    <p:sldLayoutId id="2147483710" r:id="rId4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chemeClr val="accent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319088" indent="-3111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tabLst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628650" indent="-309563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939800" indent="-3111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289050" indent="-3111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268">
          <p15:clr>
            <a:srgbClr val="F26B43"/>
          </p15:clr>
        </p15:guide>
        <p15:guide id="5" orient="horz" pos="572">
          <p15:clr>
            <a:srgbClr val="F26B43"/>
          </p15:clr>
        </p15:guide>
        <p15:guide id="6" orient="horz" pos="1049">
          <p15:clr>
            <a:srgbClr val="F26B43"/>
          </p15:clr>
        </p15:guide>
        <p15:guide id="7" pos="143">
          <p15:clr>
            <a:srgbClr val="F26B43"/>
          </p15:clr>
        </p15:guide>
        <p15:guide id="8" orient="horz" pos="175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2B8CB43A-5E6A-F1FB-2BB6-7C0C331BD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883" y="1268712"/>
            <a:ext cx="3873474" cy="1763712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/>
          <a:p>
            <a:pPr marL="0" indent="0">
              <a:tabLst>
                <a:tab pos="525463" algn="l"/>
              </a:tabLst>
            </a:pPr>
            <a:r>
              <a:rPr lang="cs-CZ" dirty="0"/>
              <a:t>Kliknutím lze upravit styl.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ECA1A359-75D1-0C64-6779-0613266E424A}"/>
              </a:ext>
            </a:extLst>
          </p:cNvPr>
          <p:cNvCxnSpPr/>
          <p:nvPr/>
        </p:nvCxnSpPr>
        <p:spPr>
          <a:xfrm>
            <a:off x="227013" y="6329695"/>
            <a:ext cx="0" cy="302225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zápatí 4">
            <a:extLst>
              <a:ext uri="{FF2B5EF4-FFF2-40B4-BE49-F238E27FC236}">
                <a16:creationId xmlns:a16="http://schemas.microsoft.com/office/drawing/2014/main" id="{8D94D853-B547-7BF1-3D1C-72D84FE46C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3883" y="6332333"/>
            <a:ext cx="3873474" cy="2995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100" b="0" i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A6CC01D1-3140-BEFC-C682-482BE3156B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64597" y="1268712"/>
            <a:ext cx="7215345" cy="4596615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07B6013E-05B5-8578-6EE0-0A57012F5B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70726" y="6329695"/>
            <a:ext cx="401782" cy="302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</a:defRPr>
            </a:lvl1pPr>
          </a:lstStyle>
          <a:p>
            <a:fld id="{E57EA1BE-92D9-9E4F-B3B9-F1A717F85676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2" name="Obrázek 8">
            <a:extLst>
              <a:ext uri="{FF2B5EF4-FFF2-40B4-BE49-F238E27FC236}">
                <a16:creationId xmlns:a16="http://schemas.microsoft.com/office/drawing/2014/main" id="{00D9D644-9631-8416-B972-713FA468A9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26800" y="277200"/>
            <a:ext cx="210694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028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accent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Obsah obrázku venku, budova, strom, květina&#10;&#10;Obsah vygenerovaný umělou inteligencí může být nesprávný.">
            <a:extLst>
              <a:ext uri="{FF2B5EF4-FFF2-40B4-BE49-F238E27FC236}">
                <a16:creationId xmlns:a16="http://schemas.microsoft.com/office/drawing/2014/main" id="{F7D6C6A1-DB03-33E8-FFB9-B722BA3336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199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7F450C4-FEF5-0292-034B-BE091973DE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4589" y="3544867"/>
            <a:ext cx="11742821" cy="720096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spcBef>
                <a:spcPct val="0"/>
              </a:spcBef>
            </a:pPr>
            <a:r>
              <a:rPr lang="cs-CZ" sz="48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Hodnocení systémů včasné detekce lesních</a:t>
            </a:r>
          </a:p>
          <a:p>
            <a:pPr algn="ctr">
              <a:spcBef>
                <a:spcPct val="0"/>
              </a:spcBef>
            </a:pPr>
            <a:r>
              <a:rPr lang="cs-CZ" sz="48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požárů (WEDS) – metodika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0F1C560-0D60-F7DF-C2FA-3A2294347654}"/>
              </a:ext>
            </a:extLst>
          </p:cNvPr>
          <p:cNvSpPr txBox="1"/>
          <p:nvPr/>
        </p:nvSpPr>
        <p:spPr>
          <a:xfrm>
            <a:off x="0" y="5379019"/>
            <a:ext cx="12192000" cy="1200329"/>
          </a:xfrm>
          <a:prstGeom prst="rect">
            <a:avLst/>
          </a:prstGeom>
          <a:noFill/>
        </p:spPr>
        <p:txBody>
          <a:bodyPr wrap="square" lIns="91440" tIns="45720" rIns="91440" bIns="45720" numCol="2" anchor="t">
            <a:spAutoFit/>
          </a:bodyPr>
          <a:lstStyle/>
          <a:p>
            <a:pPr>
              <a:buNone/>
            </a:pPr>
            <a:br>
              <a:rPr lang="cs-CZ" dirty="0"/>
            </a:br>
            <a:r>
              <a:rPr lang="cs-CZ" dirty="0"/>
              <a:t>📅 </a:t>
            </a:r>
            <a:r>
              <a:rPr lang="cs-CZ" b="1"/>
              <a:t>10.6.2026	</a:t>
            </a:r>
            <a:endParaRPr lang="cs-CZ"/>
          </a:p>
          <a:p>
            <a:endParaRPr lang="cs-CZ" b="1" dirty="0">
              <a:ea typeface="Calibri"/>
              <a:cs typeface="Calibri"/>
            </a:endParaRPr>
          </a:p>
          <a:p>
            <a:endParaRPr lang="cs-CZ" dirty="0"/>
          </a:p>
          <a:p>
            <a:endParaRPr lang="cs-CZ" dirty="0"/>
          </a:p>
          <a:p>
            <a:br>
              <a:rPr lang="cs-CZ" dirty="0"/>
            </a:br>
            <a:r>
              <a:rPr lang="cs-CZ" dirty="0"/>
              <a:t>		</a:t>
            </a:r>
            <a:endParaRPr lang="cs-CZ" b="1">
              <a:ea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76E18A-EE0A-0DC4-11D5-D499EB9C4BCF}"/>
              </a:ext>
            </a:extLst>
          </p:cNvPr>
          <p:cNvSpPr txBox="1"/>
          <p:nvPr/>
        </p:nvSpPr>
        <p:spPr>
          <a:xfrm>
            <a:off x="9137597" y="5330798"/>
            <a:ext cx="3054404" cy="14850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>
              <a:lnSpc>
                <a:spcPts val="2916"/>
              </a:lnSpc>
            </a:pPr>
            <a:r>
              <a:rPr lang="cs-CZ" sz="1800" b="1" i="0" u="none" strike="noStrike" baseline="0">
                <a:solidFill>
                  <a:srgbClr val="000000"/>
                </a:solidFill>
                <a:latin typeface="Calibri"/>
              </a:rPr>
              <a:t>Vít Klečka, Václav Nevrlý, </a:t>
            </a:r>
            <a:r>
              <a:rPr lang="cs-CZ" sz="1800" b="0" i="0" u="none" strike="noStrike" baseline="0">
                <a:solidFill>
                  <a:srgbClr val="000000"/>
                </a:solidFill>
                <a:latin typeface="Calibri"/>
              </a:rPr>
              <a:t>​</a:t>
            </a:r>
          </a:p>
          <a:p>
            <a:pPr algn="ctr" rtl="0">
              <a:lnSpc>
                <a:spcPts val="2916"/>
              </a:lnSpc>
            </a:pPr>
            <a:r>
              <a:rPr lang="cs-CZ" sz="1800" b="1" i="0" u="none" strike="noStrike" baseline="0">
                <a:solidFill>
                  <a:srgbClr val="000000"/>
                </a:solidFill>
                <a:latin typeface="Calibri"/>
              </a:rPr>
              <a:t>Michal Dostál, Aleš Dudáček,</a:t>
            </a:r>
            <a:r>
              <a:rPr lang="cs-CZ" sz="1800" b="0" i="0">
                <a:latin typeface="Calibri"/>
              </a:rPr>
              <a:t>​</a:t>
            </a:r>
            <a:br>
              <a:rPr lang="cs-CZ" sz="1800" b="0" i="0">
                <a:latin typeface="Calibri"/>
              </a:rPr>
            </a:br>
            <a:r>
              <a:rPr lang="cs-CZ" sz="1800" b="1" i="0" u="none" strike="noStrike" baseline="0">
                <a:solidFill>
                  <a:srgbClr val="000000"/>
                </a:solidFill>
                <a:latin typeface="Calibri"/>
              </a:rPr>
              <a:t>VŠB-TUO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362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240B85-FFF8-CDD7-8F19-45662D1BF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6074664" cy="1481328"/>
          </a:xfrm>
        </p:spPr>
        <p:txBody>
          <a:bodyPr anchor="b">
            <a:normAutofit/>
          </a:bodyPr>
          <a:lstStyle/>
          <a:p>
            <a:pPr algn="ctr"/>
            <a:r>
              <a:rPr lang="cs-CZ" sz="4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Motivace a problém</a:t>
            </a:r>
            <a:br>
              <a:rPr lang="cs-CZ" sz="4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4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hodnocení systémů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FD1E3DA-7DF5-E568-B467-85F133F139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67" y="2538502"/>
            <a:ext cx="11561065" cy="408736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00A4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Rychlý technologický rozvoj</a:t>
            </a:r>
          </a:p>
          <a:p>
            <a:pPr marL="1028700" lvl="1" indent="-342900">
              <a:buClrTx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technologický pokrok v senzorech, AI a datové konektivitě rozšiřuje možnosti detekce lesních požárů.</a:t>
            </a:r>
          </a:p>
          <a:p>
            <a:r>
              <a:rPr lang="cs-CZ" b="1" dirty="0">
                <a:solidFill>
                  <a:srgbClr val="00A4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Různorodost detekčních systémů</a:t>
            </a:r>
          </a:p>
          <a:p>
            <a:pPr marL="1028700" lvl="1" indent="-342900">
              <a:buClrTx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na trhu je mnoho systémů s rozdílnými principy, náročností, spolehlivostí a náklady.</a:t>
            </a:r>
          </a:p>
          <a:p>
            <a:pPr fontAlgn="base">
              <a:buClrTx/>
            </a:pPr>
            <a:r>
              <a:rPr lang="cs-CZ" b="1" noProof="0" dirty="0">
                <a:solidFill>
                  <a:srgbClr val="00A499"/>
                </a:solidFill>
              </a:rPr>
              <a:t>Nutnost objektivního hodnocení</a:t>
            </a:r>
            <a:r>
              <a:rPr lang="cs-CZ" noProof="0" dirty="0">
                <a:solidFill>
                  <a:srgbClr val="00A499"/>
                </a:solidFill>
              </a:rPr>
              <a:t>​</a:t>
            </a:r>
          </a:p>
          <a:p>
            <a:pPr marL="1028700" lvl="1" indent="-342900" fontAlgn="base">
              <a:buClrTx/>
            </a:pPr>
            <a:r>
              <a:rPr lang="cs-CZ" noProof="0" dirty="0">
                <a:latin typeface="Calibri" panose="020F0502020204030204" pitchFamily="34" charset="0"/>
                <a:cs typeface="Calibri" panose="020F0502020204030204" pitchFamily="34" charset="0"/>
              </a:rPr>
              <a:t>bez standardizované metodiky hrozí subjektivita a nesprávná rozhodnutí založená na marketingu nebo neúplných dat.</a:t>
            </a:r>
          </a:p>
          <a:p>
            <a:endParaRPr lang="cs-CZ" sz="2400" dirty="0"/>
          </a:p>
        </p:txBody>
      </p:sp>
      <p:pic>
        <p:nvPicPr>
          <p:cNvPr id="5" name="Obrázek 4" descr="Žluté a modré symboly">
            <a:extLst>
              <a:ext uri="{FF2B5EF4-FFF2-40B4-BE49-F238E27FC236}">
                <a16:creationId xmlns:a16="http://schemas.microsoft.com/office/drawing/2014/main" id="{3C53C3D0-EE90-7D65-FD8A-A0A2EC17E5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9022" y="0"/>
            <a:ext cx="3522978" cy="269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219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CD1FC3-681B-1D9D-3C9B-C2378F0B2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95673"/>
            <a:ext cx="10515600" cy="59227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Metodika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F793F23-1138-C7B9-C9DA-5A160BB521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804"/>
            <a:ext cx="6498708" cy="2088206"/>
          </a:xfrm>
        </p:spPr>
        <p:txBody>
          <a:bodyPr>
            <a:normAutofit/>
          </a:bodyPr>
          <a:lstStyle/>
          <a:p>
            <a:r>
              <a:rPr lang="cs-CZ" b="1" noProof="0" dirty="0">
                <a:solidFill>
                  <a:srgbClr val="00A4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Princip</a:t>
            </a:r>
          </a:p>
          <a:p>
            <a:r>
              <a:rPr lang="cs-CZ" noProof="0" dirty="0">
                <a:latin typeface="Calibri" panose="020F0502020204030204" pitchFamily="34" charset="0"/>
                <a:cs typeface="Calibri" panose="020F0502020204030204" pitchFamily="34" charset="0"/>
              </a:rPr>
              <a:t>Založena na </a:t>
            </a:r>
            <a:r>
              <a:rPr lang="cs-CZ" noProof="0" dirty="0" err="1">
                <a:latin typeface="Calibri" panose="020F0502020204030204" pitchFamily="34" charset="0"/>
                <a:cs typeface="Calibri" panose="020F0502020204030204" pitchFamily="34" charset="0"/>
              </a:rPr>
              <a:t>semikvantitativním</a:t>
            </a:r>
            <a:r>
              <a:rPr lang="cs-CZ" noProof="0" dirty="0"/>
              <a:t> vícekriteriálním přístupu </a:t>
            </a:r>
            <a:r>
              <a:rPr lang="cs-CZ" noProof="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cs-CZ" noProof="0" dirty="0"/>
              <a:t>SQ-MCDA )´, který kombinuje:</a:t>
            </a:r>
            <a:endParaRPr lang="cs-CZ" b="1" noProof="0" dirty="0">
              <a:solidFill>
                <a:srgbClr val="00A499"/>
              </a:solidFill>
            </a:endParaRPr>
          </a:p>
          <a:p>
            <a:pPr marL="1028700" lvl="1" indent="-342900">
              <a:lnSpc>
                <a:spcPct val="100000"/>
              </a:lnSpc>
              <a:buClrTx/>
            </a:pPr>
            <a:r>
              <a:rPr lang="cs-CZ" noProof="0" dirty="0"/>
              <a:t>expertní posouzení </a:t>
            </a:r>
          </a:p>
          <a:p>
            <a:pPr marL="1028700" lvl="1" indent="-342900">
              <a:lnSpc>
                <a:spcPct val="100000"/>
              </a:lnSpc>
              <a:buClrTx/>
            </a:pPr>
            <a:r>
              <a:rPr lang="cs-CZ" noProof="0" dirty="0"/>
              <a:t>bodových škál a vah.</a:t>
            </a:r>
          </a:p>
          <a:p>
            <a:pPr marL="0" indent="0" algn="l">
              <a:buNone/>
            </a:pPr>
            <a:endParaRPr lang="cs-CZ" b="1" noProof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l">
              <a:buNone/>
            </a:pPr>
            <a:endParaRPr lang="cs-CZ" b="1" noProof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2"/>
            <a:endParaRPr lang="cs-CZ" noProof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218" name="Picture 2" descr="otevřete poznámkový blok s grafem mcda multikriteriální rozhodovací analýza. - criteria analysis - stock snímky, obrázky a fotky">
            <a:extLst>
              <a:ext uri="{FF2B5EF4-FFF2-40B4-BE49-F238E27FC236}">
                <a16:creationId xmlns:a16="http://schemas.microsoft.com/office/drawing/2014/main" id="{44F3809C-70DE-AEB6-8E8A-434D78B1F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312" y="1042114"/>
            <a:ext cx="4016892" cy="267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9FE7827D-C911-EA25-3FDA-13129496D93C}"/>
              </a:ext>
            </a:extLst>
          </p:cNvPr>
          <p:cNvSpPr txBox="1"/>
          <p:nvPr/>
        </p:nvSpPr>
        <p:spPr>
          <a:xfrm>
            <a:off x="1050850" y="4076139"/>
            <a:ext cx="9753157" cy="2732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</a:pPr>
            <a:r>
              <a:rPr lang="cs-CZ" sz="2400" b="1" dirty="0">
                <a:solidFill>
                  <a:srgbClr val="00A4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Cíl metodiky​</a:t>
            </a:r>
          </a:p>
          <a:p>
            <a:pPr fontAlgn="base"/>
            <a:r>
              <a:rPr lang="cs-CZ" sz="2400" dirty="0"/>
              <a:t>Vytvořit transparentní rámec pro hodnocení kvality a vhodnosti technologií dle potřeb uživatelů.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</a:pPr>
            <a:r>
              <a:rPr lang="cs-CZ" sz="2400" b="1" dirty="0">
                <a:solidFill>
                  <a:srgbClr val="00A4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Benefit metodiky​</a:t>
            </a:r>
          </a:p>
          <a:p>
            <a:pPr marL="1028700" lvl="1" indent="-342900">
              <a:buClrTx/>
            </a:pPr>
            <a:r>
              <a:rPr lang="cs-CZ" sz="2400" dirty="0"/>
              <a:t>systematické </a:t>
            </a:r>
          </a:p>
          <a:p>
            <a:pPr marL="1028700" lvl="1" indent="-342900">
              <a:buClrTx/>
            </a:pPr>
            <a:r>
              <a:rPr lang="cs-CZ" sz="2400" dirty="0"/>
              <a:t>objektivní porovnání </a:t>
            </a:r>
          </a:p>
          <a:p>
            <a:pPr marL="1028700" lvl="1" indent="-342900">
              <a:buClrTx/>
            </a:pPr>
            <a:r>
              <a:rPr lang="cs-CZ" sz="2400" dirty="0"/>
              <a:t>reproduktivní.</a:t>
            </a:r>
          </a:p>
        </p:txBody>
      </p:sp>
    </p:spTree>
    <p:extLst>
      <p:ext uri="{BB962C8B-B14F-4D97-AF65-F5344CB8AC3E}">
        <p14:creationId xmlns:p14="http://schemas.microsoft.com/office/powerpoint/2010/main" val="670073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7FC99038-4D0E-7780-F807-EBA01F4AD3B8}"/>
              </a:ext>
            </a:extLst>
          </p:cNvPr>
          <p:cNvSpPr txBox="1"/>
          <p:nvPr/>
        </p:nvSpPr>
        <p:spPr>
          <a:xfrm>
            <a:off x="868218" y="2175014"/>
            <a:ext cx="44493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cs-CZ"/>
            </a:defPPr>
            <a:lvl2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algn="ctr" fontAlgn="base"/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Definice lokality</a:t>
            </a:r>
          </a:p>
          <a:p>
            <a:pPr algn="ctr" fontAlgn="base"/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klimatické a provozní podmínky,</a:t>
            </a:r>
          </a:p>
          <a:p>
            <a:pPr algn="ctr" fontAlgn="base"/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rizikové faktory vzniku a šíření požáru.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98451899-D2FC-0B19-6F93-9F3BE1C09483}"/>
              </a:ext>
            </a:extLst>
          </p:cNvPr>
          <p:cNvSpPr txBox="1">
            <a:spLocks/>
          </p:cNvSpPr>
          <p:nvPr/>
        </p:nvSpPr>
        <p:spPr>
          <a:xfrm>
            <a:off x="868218" y="844512"/>
            <a:ext cx="7813963" cy="120596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300" b="1" dirty="0">
                <a:latin typeface="Calibri" panose="020F0502020204030204" pitchFamily="34" charset="0"/>
                <a:cs typeface="Calibri" panose="020F0502020204030204" pitchFamily="34" charset="0"/>
              </a:rPr>
              <a:t>Z čeho vychází metodika?</a:t>
            </a:r>
            <a:br>
              <a:rPr lang="cs-CZ" sz="4800" dirty="0"/>
            </a:br>
            <a:endParaRPr lang="cs-CZ" sz="4800" dirty="0"/>
          </a:p>
        </p:txBody>
      </p:sp>
      <p:pic>
        <p:nvPicPr>
          <p:cNvPr id="35" name="Obrázek 34">
            <a:extLst>
              <a:ext uri="{FF2B5EF4-FFF2-40B4-BE49-F238E27FC236}">
                <a16:creationId xmlns:a16="http://schemas.microsoft.com/office/drawing/2014/main" id="{535500A3-93F5-815D-A6EA-0BB62B172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4392" y="1748278"/>
            <a:ext cx="4257928" cy="3812999"/>
          </a:xfrm>
          <a:prstGeom prst="rect">
            <a:avLst/>
          </a:prstGeom>
        </p:spPr>
      </p:pic>
      <p:sp>
        <p:nvSpPr>
          <p:cNvPr id="36" name="Šipka: dolů 35">
            <a:extLst>
              <a:ext uri="{FF2B5EF4-FFF2-40B4-BE49-F238E27FC236}">
                <a16:creationId xmlns:a16="http://schemas.microsoft.com/office/drawing/2014/main" id="{0F3EF762-3982-75A6-BE76-4F16710C4BE8}"/>
              </a:ext>
            </a:extLst>
          </p:cNvPr>
          <p:cNvSpPr/>
          <p:nvPr/>
        </p:nvSpPr>
        <p:spPr>
          <a:xfrm>
            <a:off x="2838914" y="3827092"/>
            <a:ext cx="508000" cy="451556"/>
          </a:xfrm>
          <a:prstGeom prst="downArrow">
            <a:avLst/>
          </a:prstGeom>
          <a:solidFill>
            <a:srgbClr val="00A499"/>
          </a:solidFill>
          <a:ln>
            <a:solidFill>
              <a:schemeClr val="accent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C362DFC1-F12F-1456-C0A4-0E8F287D9845}"/>
              </a:ext>
            </a:extLst>
          </p:cNvPr>
          <p:cNvSpPr txBox="1"/>
          <p:nvPr/>
        </p:nvSpPr>
        <p:spPr>
          <a:xfrm>
            <a:off x="44914" y="4361067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s-CZ" sz="2400" b="1" i="0" u="none" strike="noStrike" noProof="0" dirty="0">
                <a:effectLst/>
                <a:latin typeface="+mj-lt"/>
              </a:rPr>
              <a:t>Stanovují se charakteristika lokality, detekční priority a lokální hodnoticí kritéria pro další kroky.</a:t>
            </a:r>
            <a:endParaRPr lang="cs-CZ" sz="2400" b="1" noProof="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06334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30C711-5C71-34DE-ED93-101E7E9069D6}"/>
              </a:ext>
            </a:extLst>
          </p:cNvPr>
          <p:cNvSpPr txBox="1">
            <a:spLocks/>
          </p:cNvSpPr>
          <p:nvPr/>
        </p:nvSpPr>
        <p:spPr>
          <a:xfrm>
            <a:off x="493295" y="1459000"/>
            <a:ext cx="11069052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/>
              <a:t>Víceúrovňová evaluace systému</a:t>
            </a:r>
            <a:br>
              <a:rPr lang="cs-CZ" sz="4800" dirty="0"/>
            </a:br>
            <a:endParaRPr lang="cs-CZ" sz="4800" dirty="0"/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5B354B75-B444-0990-1BE1-BD44E3BAB6F2}"/>
              </a:ext>
            </a:extLst>
          </p:cNvPr>
          <p:cNvSpPr txBox="1"/>
          <p:nvPr/>
        </p:nvSpPr>
        <p:spPr>
          <a:xfrm>
            <a:off x="629653" y="2179674"/>
            <a:ext cx="513982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buNone/>
            </a:pPr>
            <a:r>
              <a:rPr lang="cs-CZ" sz="2400" b="1" noProof="0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Hodnocení technických komponent​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cs-CZ" b="0" i="0" u="none" strike="noStrike" noProof="0" dirty="0">
                <a:solidFill>
                  <a:srgbClr val="2C2F21"/>
                </a:solidFill>
                <a:effectLst/>
                <a:latin typeface="+mj-lt"/>
              </a:rPr>
              <a:t>posuzováním kvality senzorů, kamer a komunikačních prvků systému.</a:t>
            </a:r>
            <a:r>
              <a:rPr lang="cs-CZ" b="0" i="0" noProof="0" dirty="0">
                <a:solidFill>
                  <a:srgbClr val="2C2F21"/>
                </a:solidFill>
                <a:effectLst/>
                <a:latin typeface="+mj-lt"/>
              </a:rPr>
              <a:t>​</a:t>
            </a:r>
          </a:p>
          <a:p>
            <a:pPr fontAlgn="base">
              <a:buNone/>
            </a:pPr>
            <a:r>
              <a:rPr lang="cs-CZ" sz="2400" b="1" noProof="0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Spolupráce subsystémů​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2C2F21"/>
                </a:solidFill>
                <a:latin typeface="+mj-lt"/>
              </a:rPr>
              <a:t>p</a:t>
            </a:r>
            <a:r>
              <a:rPr lang="cs-CZ" b="0" i="0" u="none" strike="noStrike" noProof="0" dirty="0" err="1">
                <a:solidFill>
                  <a:srgbClr val="2C2F21"/>
                </a:solidFill>
                <a:effectLst/>
                <a:latin typeface="+mj-lt"/>
              </a:rPr>
              <a:t>osuzuje</a:t>
            </a:r>
            <a:r>
              <a:rPr lang="cs-CZ" b="0" i="0" u="none" strike="noStrike" noProof="0" dirty="0">
                <a:solidFill>
                  <a:srgbClr val="2C2F21"/>
                </a:solidFill>
                <a:effectLst/>
                <a:latin typeface="+mj-lt"/>
              </a:rPr>
              <a:t> se schopnost subsystémů efektivně komunikovat bez ztrát informací či zpoždění.</a:t>
            </a:r>
            <a:r>
              <a:rPr lang="cs-CZ" b="0" i="0" noProof="0" dirty="0">
                <a:solidFill>
                  <a:srgbClr val="2C2F21"/>
                </a:solidFill>
                <a:effectLst/>
                <a:latin typeface="+mj-lt"/>
              </a:rPr>
              <a:t>​</a:t>
            </a:r>
          </a:p>
          <a:p>
            <a:pPr fontAlgn="base"/>
            <a:r>
              <a:rPr lang="cs-CZ" sz="2400" b="1" noProof="0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Umělá inteligence a datová fúze​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2C2F21"/>
                </a:solidFill>
                <a:latin typeface="+mj-lt"/>
              </a:rPr>
              <a:t>h</a:t>
            </a:r>
            <a:r>
              <a:rPr lang="cs-CZ" noProof="0" dirty="0" err="1">
                <a:solidFill>
                  <a:srgbClr val="2C2F21"/>
                </a:solidFill>
                <a:latin typeface="+mj-lt"/>
              </a:rPr>
              <a:t>odnocení</a:t>
            </a:r>
            <a:r>
              <a:rPr lang="cs-CZ" noProof="0" dirty="0">
                <a:solidFill>
                  <a:srgbClr val="2C2F21"/>
                </a:solidFill>
                <a:latin typeface="+mj-lt"/>
              </a:rPr>
              <a:t> vlivu AI </a:t>
            </a:r>
            <a:r>
              <a:rPr lang="cs-CZ" b="0" i="0" u="none" strike="noStrike" noProof="0" dirty="0">
                <a:solidFill>
                  <a:srgbClr val="2C2F21"/>
                </a:solidFill>
                <a:effectLst/>
                <a:latin typeface="+mj-lt"/>
              </a:rPr>
              <a:t>a datové fúze na přesnost a spolehlivost detekce.</a:t>
            </a:r>
            <a:r>
              <a:rPr lang="cs-CZ" b="0" i="0" noProof="0" dirty="0">
                <a:solidFill>
                  <a:srgbClr val="2C2F21"/>
                </a:solidFill>
                <a:effectLst/>
                <a:latin typeface="+mj-lt"/>
              </a:rPr>
              <a:t>​</a:t>
            </a:r>
          </a:p>
          <a:p>
            <a:pPr fontAlgn="base">
              <a:buNone/>
            </a:pPr>
            <a:r>
              <a:rPr lang="cs-CZ" sz="2400" b="1" noProof="0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Celková uživatelská účinnost​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cs-CZ" b="0" i="0" u="none" strike="noStrike" noProof="0" dirty="0">
                <a:solidFill>
                  <a:srgbClr val="2C2F21"/>
                </a:solidFill>
                <a:effectLst/>
                <a:latin typeface="+mj-lt"/>
              </a:rPr>
              <a:t>posuzuje se funkčnost a efektivita systému z pohledu koncového uživatele.</a:t>
            </a:r>
            <a:endParaRPr lang="cs-CZ" b="0" i="0" noProof="0" dirty="0">
              <a:solidFill>
                <a:srgbClr val="2C2F21"/>
              </a:solidFill>
              <a:effectLst/>
              <a:latin typeface="+mj-lt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5906021-1B43-637E-AD83-89B83C951B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523101"/>
            <a:ext cx="5882627" cy="33757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55202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5F0027E7-D1B0-49E9-6CEF-43536CE49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>
            <a:extLst>
              <a:ext uri="{FF2B5EF4-FFF2-40B4-BE49-F238E27FC236}">
                <a16:creationId xmlns:a16="http://schemas.microsoft.com/office/drawing/2014/main" id="{8ADC0D57-8E32-84F7-378D-F947CF66404C}"/>
              </a:ext>
            </a:extLst>
          </p:cNvPr>
          <p:cNvSpPr txBox="1"/>
          <p:nvPr/>
        </p:nvSpPr>
        <p:spPr>
          <a:xfrm>
            <a:off x="96254" y="1388162"/>
            <a:ext cx="5775254" cy="436375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cs-CZ"/>
            </a:defPPr>
            <a:lvl2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marL="457200" lvl="1" indent="0">
              <a:buNone/>
            </a:pPr>
            <a:r>
              <a:rPr lang="cs-CZ" b="1" dirty="0">
                <a:solidFill>
                  <a:srgbClr val="00A499"/>
                </a:solidFill>
                <a:latin typeface="+mj-lt"/>
              </a:rPr>
              <a:t>Převod kvalitativních vlastností</a:t>
            </a:r>
            <a:r>
              <a:rPr lang="cs-CZ" b="1" dirty="0"/>
              <a:t>​</a:t>
            </a:r>
          </a:p>
          <a:p>
            <a:pPr marL="742950" lvl="1" indent="-285750" fontAlgn="base"/>
            <a:r>
              <a:rPr lang="cs-CZ" sz="1800" dirty="0">
                <a:solidFill>
                  <a:srgbClr val="2C2F21"/>
                </a:solidFill>
                <a:latin typeface="+mj-lt"/>
                <a:cs typeface="+mn-cs"/>
              </a:rPr>
              <a:t>metoda převádí kvalitativní vlastnosti systému na číselnou škálu pomocí bodového hodnocení od 0 do 3.​</a:t>
            </a:r>
            <a:endParaRPr lang="cs-CZ" b="1" dirty="0"/>
          </a:p>
          <a:p>
            <a:pPr marL="457200" lvl="1" indent="0">
              <a:buNone/>
            </a:pPr>
            <a:r>
              <a:rPr lang="cs-CZ" b="1" dirty="0">
                <a:solidFill>
                  <a:srgbClr val="00A499"/>
                </a:solidFill>
                <a:latin typeface="+mj-lt"/>
              </a:rPr>
              <a:t>Váhy kritérií</a:t>
            </a:r>
            <a:r>
              <a:rPr lang="cs-CZ" b="1" dirty="0"/>
              <a:t>​</a:t>
            </a:r>
          </a:p>
          <a:p>
            <a:pPr marL="742950" lvl="1" indent="-285750" fontAlgn="base"/>
            <a:r>
              <a:rPr lang="cs-CZ" sz="1800" dirty="0">
                <a:solidFill>
                  <a:srgbClr val="2C2F21"/>
                </a:solidFill>
                <a:latin typeface="+mj-lt"/>
                <a:cs typeface="+mn-cs"/>
              </a:rPr>
              <a:t>každé kritérium má přiřazenu váhu, která určuje jeho relativní důležitost v celkovém hodnocení.​</a:t>
            </a:r>
            <a:endParaRPr lang="cs-CZ" b="1" dirty="0"/>
          </a:p>
          <a:p>
            <a:pPr marL="457200" lvl="1" indent="0">
              <a:buNone/>
            </a:pPr>
            <a:r>
              <a:rPr lang="cs-CZ" b="1" dirty="0">
                <a:solidFill>
                  <a:srgbClr val="00A499"/>
                </a:solidFill>
                <a:latin typeface="+mj-lt"/>
              </a:rPr>
              <a:t>Výpočet výsledného skóre</a:t>
            </a:r>
            <a:r>
              <a:rPr lang="cs-CZ" b="1" dirty="0"/>
              <a:t>​</a:t>
            </a:r>
          </a:p>
          <a:p>
            <a:pPr marL="742950" lvl="1" indent="-285750" fontAlgn="base"/>
            <a:r>
              <a:rPr lang="cs-CZ" sz="1800" dirty="0">
                <a:solidFill>
                  <a:srgbClr val="2C2F21"/>
                </a:solidFill>
                <a:latin typeface="+mj-lt"/>
                <a:cs typeface="+mn-cs"/>
              </a:rPr>
              <a:t>celkové skóre kritéria se vypočítá jako součin bodového hodnocení a jeho váhy, zajišťující přesné hodnocení.​</a:t>
            </a:r>
            <a:endParaRPr lang="cs-CZ" b="1" dirty="0"/>
          </a:p>
          <a:p>
            <a:pPr marL="457200" lvl="1" indent="0">
              <a:buNone/>
            </a:pPr>
            <a:r>
              <a:rPr lang="cs-CZ" b="1" dirty="0">
                <a:solidFill>
                  <a:srgbClr val="00A499"/>
                </a:solidFill>
                <a:latin typeface="+mj-lt"/>
              </a:rPr>
              <a:t>Transparentnost a kombinace​</a:t>
            </a:r>
            <a:endParaRPr lang="cs-CZ" b="1" dirty="0"/>
          </a:p>
          <a:p>
            <a:pPr marL="742950" lvl="1" indent="-285750" fontAlgn="base"/>
            <a:r>
              <a:rPr lang="cs-CZ" sz="1800" dirty="0">
                <a:solidFill>
                  <a:srgbClr val="2C2F21"/>
                </a:solidFill>
                <a:latin typeface="+mj-lt"/>
                <a:cs typeface="+mn-cs"/>
              </a:rPr>
              <a:t>metoda expertní úsudek a kvantitativní data, čímž zajišťuje transparentní a vyvážené hodnocení.</a:t>
            </a:r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id="{673C5199-9C05-A02D-412A-D81331AE6A08}"/>
              </a:ext>
            </a:extLst>
          </p:cNvPr>
          <p:cNvSpPr txBox="1">
            <a:spLocks/>
          </p:cNvSpPr>
          <p:nvPr/>
        </p:nvSpPr>
        <p:spPr>
          <a:xfrm>
            <a:off x="2768107" y="768481"/>
            <a:ext cx="644313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/>
              <a:t>Princip hodnocení</a:t>
            </a:r>
            <a:br>
              <a:rPr lang="cs-CZ" sz="4800" dirty="0"/>
            </a:br>
            <a:endParaRPr lang="cs-CZ" sz="480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9DD12AF6-854B-BFB8-A915-8731EE346A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20879"/>
            <a:ext cx="5600380" cy="30162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9988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65889EA6-29F4-9FB5-1B1A-5B2D842B3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59645"/>
            <a:ext cx="12192000" cy="914401"/>
          </a:xfr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Váhový systém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7BC6D8A-91B5-8010-220D-98003A962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162" y="1814548"/>
            <a:ext cx="6872614" cy="3516769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cs-CZ" sz="2600" b="1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Klíčová kritéria s váhou 3</a:t>
            </a:r>
            <a:r>
              <a:rPr lang="cs-CZ" noProof="0" dirty="0"/>
              <a:t>​</a:t>
            </a:r>
          </a:p>
          <a:p>
            <a:pPr fontAlgn="base"/>
            <a:r>
              <a:rPr lang="cs-CZ" noProof="0" dirty="0"/>
              <a:t>Nejdůležitější parametry jako spolehlivost, rychlost odezvy a přesnost detekce ovlivňují hodnocení nejvíce.​</a:t>
            </a:r>
          </a:p>
          <a:p>
            <a:pPr fontAlgn="base"/>
            <a:r>
              <a:rPr lang="cs-CZ" sz="2600" b="1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Střední kritéria s váhou 2​</a:t>
            </a:r>
          </a:p>
          <a:p>
            <a:pPr fontAlgn="base"/>
            <a:r>
              <a:rPr lang="cs-CZ" noProof="0" dirty="0"/>
              <a:t>Náklady, infrastruktura a možnosti integrace včetně využití AI a predikce mají střední význam pro hodnocení.​</a:t>
            </a:r>
          </a:p>
          <a:p>
            <a:pPr fontAlgn="base"/>
            <a:r>
              <a:rPr lang="cs-CZ" sz="2600" b="1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Doplňková kritéria s váhou 1​</a:t>
            </a:r>
          </a:p>
          <a:p>
            <a:pPr fontAlgn="base"/>
            <a:r>
              <a:rPr lang="cs-CZ" noProof="0" dirty="0"/>
              <a:t>Aspekty jako bez </a:t>
            </a:r>
            <a:r>
              <a:rPr lang="cs-CZ" noProof="0" dirty="0" err="1"/>
              <a:t>údržbovost</a:t>
            </a:r>
            <a:r>
              <a:rPr lang="cs-CZ" noProof="0" dirty="0"/>
              <a:t>, věrohodnost výrobce a odolnost vůči vnějším vlivům doplňují hodnoticí systém.</a:t>
            </a:r>
          </a:p>
          <a:p>
            <a:endParaRPr lang="cs-CZ" noProof="0" dirty="0"/>
          </a:p>
          <a:p>
            <a:pPr>
              <a:buNone/>
            </a:pPr>
            <a:endParaRPr lang="cs-CZ" noProof="0" dirty="0"/>
          </a:p>
          <a:p>
            <a:pPr lvl="1"/>
            <a:endParaRPr lang="cs-CZ" noProof="0" dirty="0"/>
          </a:p>
          <a:p>
            <a:pPr marL="0" indent="0">
              <a:buNone/>
            </a:pPr>
            <a:endParaRPr lang="cs-CZ" noProof="0" dirty="0"/>
          </a:p>
          <a:p>
            <a:pPr marL="0" indent="0">
              <a:buNone/>
            </a:pPr>
            <a:endParaRPr lang="cs-CZ" noProof="0" dirty="0"/>
          </a:p>
        </p:txBody>
      </p:sp>
      <p:pic>
        <p:nvPicPr>
          <p:cNvPr id="5" name="Obrázek 4" descr="Deska s zářící obvody">
            <a:extLst>
              <a:ext uri="{FF2B5EF4-FFF2-40B4-BE49-F238E27FC236}">
                <a16:creationId xmlns:a16="http://schemas.microsoft.com/office/drawing/2014/main" id="{C665A847-5331-CE52-BCC0-16553FC247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99" y="2040466"/>
            <a:ext cx="4597401" cy="306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24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>
            <a:extLst>
              <a:ext uri="{FF2B5EF4-FFF2-40B4-BE49-F238E27FC236}">
                <a16:creationId xmlns:a16="http://schemas.microsoft.com/office/drawing/2014/main" id="{5188AE3B-B176-B028-745B-880239464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66964"/>
          </a:xfr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Příklad vybraných hodnocení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2C02323-894D-7A0C-7135-ECFDB373F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8949" y="1303999"/>
            <a:ext cx="10260419" cy="4638203"/>
          </a:xfrm>
        </p:spPr>
        <p:txBody>
          <a:bodyPr>
            <a:normAutofit lnSpcReduction="10000"/>
          </a:bodyPr>
          <a:lstStyle/>
          <a:p>
            <a:pPr fontAlgn="base"/>
            <a:r>
              <a:rPr lang="cs-CZ" sz="2800" b="1" noProof="0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Hodnocení rychlosti odezvy​</a:t>
            </a:r>
          </a:p>
          <a:p>
            <a:pPr marL="1143000" lvl="1" indent="-457200" fontAlgn="base">
              <a:buClrTx/>
            </a:pPr>
            <a:r>
              <a:rPr lang="cs-CZ" sz="3100" dirty="0"/>
              <a:t>Rychlost odezvy je měřena podle doby detekce požáru, přičemž lepší skóre odpovídá rychlejší detekci pod 15minut.​</a:t>
            </a:r>
          </a:p>
          <a:p>
            <a:pPr fontAlgn="base"/>
            <a:r>
              <a:rPr lang="cs-CZ" sz="2800" b="1" noProof="0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Hodnocení přesnosti detekce​</a:t>
            </a:r>
          </a:p>
          <a:p>
            <a:pPr marL="1143000" lvl="1" indent="-457200" fontAlgn="base">
              <a:buClrTx/>
            </a:pPr>
            <a:r>
              <a:rPr lang="cs-CZ" sz="3100" dirty="0"/>
              <a:t>Přesnost detekce je posuzována na základě lokalizační chyby, kde menší chyba znamená vyšší počet bodů.​</a:t>
            </a:r>
          </a:p>
          <a:p>
            <a:pPr fontAlgn="base"/>
            <a:r>
              <a:rPr lang="cs-CZ" sz="2800" b="1" noProof="0" dirty="0">
                <a:solidFill>
                  <a:srgbClr val="00A499"/>
                </a:solidFill>
                <a:latin typeface="+mj-lt"/>
                <a:cs typeface="Calibri" panose="020F0502020204030204" pitchFamily="34" charset="0"/>
              </a:rPr>
              <a:t>Hodnocení spolehlivosti systému​</a:t>
            </a:r>
          </a:p>
          <a:p>
            <a:pPr marL="1143000" lvl="1" indent="-457200" fontAlgn="base">
              <a:buClr>
                <a:schemeClr val="tx1"/>
              </a:buClr>
            </a:pPr>
            <a:r>
              <a:rPr lang="cs-CZ" sz="3100" dirty="0"/>
              <a:t>Spolehlivost zahrnuje analýzu falešných poplachů, falešných negativ a zkušenosti z reálného využití systému.</a:t>
            </a:r>
          </a:p>
          <a:p>
            <a:pPr lvl="1">
              <a:buClr>
                <a:schemeClr val="tx1"/>
              </a:buClr>
            </a:pPr>
            <a:endParaRPr lang="cs-CZ" noProof="0" dirty="0"/>
          </a:p>
          <a:p>
            <a:pPr marL="0" indent="0">
              <a:buNone/>
            </a:pPr>
            <a:endParaRPr lang="cs-CZ" noProof="0" dirty="0"/>
          </a:p>
          <a:p>
            <a:pPr lvl="1"/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val="1692313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11F8AE-C7C6-8987-506B-8AFF05231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B54E33-9B97-9776-A30B-F0154F033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4690"/>
            <a:ext cx="12192000" cy="882117"/>
          </a:xfr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Příklad bodových Kritérií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13E15EF2-6834-4CCC-396F-E6F6AD1DA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9400" y="25241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C6D44798-CCC7-0D07-4A16-B740563583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106827"/>
              </p:ext>
            </p:extLst>
          </p:nvPr>
        </p:nvGraphicFramePr>
        <p:xfrm>
          <a:off x="1858926" y="1592580"/>
          <a:ext cx="8474148" cy="1836420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2254104">
                  <a:extLst>
                    <a:ext uri="{9D8B030D-6E8A-4147-A177-3AD203B41FA5}">
                      <a16:colId xmlns:a16="http://schemas.microsoft.com/office/drawing/2014/main" val="3013600630"/>
                    </a:ext>
                  </a:extLst>
                </a:gridCol>
                <a:gridCol w="2440789">
                  <a:extLst>
                    <a:ext uri="{9D8B030D-6E8A-4147-A177-3AD203B41FA5}">
                      <a16:colId xmlns:a16="http://schemas.microsoft.com/office/drawing/2014/main" val="1221473577"/>
                    </a:ext>
                  </a:extLst>
                </a:gridCol>
                <a:gridCol w="3779255">
                  <a:extLst>
                    <a:ext uri="{9D8B030D-6E8A-4147-A177-3AD203B41FA5}">
                      <a16:colId xmlns:a16="http://schemas.microsoft.com/office/drawing/2014/main" val="2098789034"/>
                    </a:ext>
                  </a:extLst>
                </a:gridCol>
              </a:tblGrid>
              <a:tr h="431263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Rychlost odezvy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>
                          <a:effectLst/>
                        </a:rPr>
                        <a:t>3</a:t>
                      </a:r>
                      <a:endParaRPr lang="en-GB" sz="28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>
                          <a:effectLst/>
                        </a:rPr>
                        <a:t>do 15 min</a:t>
                      </a:r>
                      <a:endParaRPr lang="en-GB" sz="28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9899047"/>
                  </a:ext>
                </a:extLst>
              </a:tr>
              <a:tr h="4312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2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>
                          <a:effectLst/>
                        </a:rPr>
                        <a:t>do 30 min</a:t>
                      </a:r>
                      <a:endParaRPr lang="en-GB" sz="28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9742251"/>
                  </a:ext>
                </a:extLst>
              </a:tr>
              <a:tr h="4312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>
                          <a:effectLst/>
                        </a:rPr>
                        <a:t>1</a:t>
                      </a:r>
                      <a:endParaRPr lang="en-GB" sz="28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do 60 min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17541288"/>
                  </a:ext>
                </a:extLst>
              </a:tr>
              <a:tr h="43126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0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více než 60 min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3115504"/>
                  </a:ext>
                </a:extLst>
              </a:tr>
            </a:tbl>
          </a:graphicData>
        </a:graphic>
      </p:graphicFrame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AFD5ED22-1B1D-656F-CEE8-35F5F9B7A1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614393"/>
              </p:ext>
            </p:extLst>
          </p:nvPr>
        </p:nvGraphicFramePr>
        <p:xfrm>
          <a:off x="1858926" y="3815473"/>
          <a:ext cx="8474147" cy="1836420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2364731">
                  <a:extLst>
                    <a:ext uri="{9D8B030D-6E8A-4147-A177-3AD203B41FA5}">
                      <a16:colId xmlns:a16="http://schemas.microsoft.com/office/drawing/2014/main" val="1023594584"/>
                    </a:ext>
                  </a:extLst>
                </a:gridCol>
                <a:gridCol w="2357896">
                  <a:extLst>
                    <a:ext uri="{9D8B030D-6E8A-4147-A177-3AD203B41FA5}">
                      <a16:colId xmlns:a16="http://schemas.microsoft.com/office/drawing/2014/main" val="3538695903"/>
                    </a:ext>
                  </a:extLst>
                </a:gridCol>
                <a:gridCol w="3751520">
                  <a:extLst>
                    <a:ext uri="{9D8B030D-6E8A-4147-A177-3AD203B41FA5}">
                      <a16:colId xmlns:a16="http://schemas.microsoft.com/office/drawing/2014/main" val="335475243"/>
                    </a:ext>
                  </a:extLst>
                </a:gridCol>
              </a:tblGrid>
              <a:tr h="459105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 err="1">
                          <a:effectLst/>
                        </a:rPr>
                        <a:t>Bezúdržbovost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3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jednou za 2 roky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4841700"/>
                  </a:ext>
                </a:extLst>
              </a:tr>
              <a:tr h="45910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2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jednou ročně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7439723"/>
                  </a:ext>
                </a:extLst>
              </a:tr>
              <a:tr h="45910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>
                          <a:effectLst/>
                        </a:rPr>
                        <a:t>1</a:t>
                      </a:r>
                      <a:endParaRPr lang="en-GB" sz="28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jednou za 6 měsíců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4697988"/>
                  </a:ext>
                </a:extLst>
              </a:tr>
              <a:tr h="45910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>
                          <a:effectLst/>
                        </a:rPr>
                        <a:t>0</a:t>
                      </a:r>
                      <a:endParaRPr lang="en-GB" sz="28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800" dirty="0">
                          <a:effectLst/>
                        </a:rPr>
                        <a:t>jednou měsíčně</a:t>
                      </a:r>
                      <a:endParaRPr lang="en-GB" sz="2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42810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8079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DF084D-765D-BFA1-DF2D-8E77F8C0A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2900"/>
            <a:ext cx="12192000" cy="1340511"/>
          </a:xfr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Příklad výpočtu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812B6299-A95F-03DA-A566-56DE72C1CE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59400" y="25241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D0210E97-C2CF-3638-02B8-8B3942FDE3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828736"/>
              </p:ext>
            </p:extLst>
          </p:nvPr>
        </p:nvGraphicFramePr>
        <p:xfrm>
          <a:off x="1828801" y="1404777"/>
          <a:ext cx="9229062" cy="3704274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023542">
                  <a:extLst>
                    <a:ext uri="{9D8B030D-6E8A-4147-A177-3AD203B41FA5}">
                      <a16:colId xmlns:a16="http://schemas.microsoft.com/office/drawing/2014/main" val="1246318744"/>
                    </a:ext>
                  </a:extLst>
                </a:gridCol>
                <a:gridCol w="1608126">
                  <a:extLst>
                    <a:ext uri="{9D8B030D-6E8A-4147-A177-3AD203B41FA5}">
                      <a16:colId xmlns:a16="http://schemas.microsoft.com/office/drawing/2014/main" val="604985727"/>
                    </a:ext>
                  </a:extLst>
                </a:gridCol>
                <a:gridCol w="1063163">
                  <a:extLst>
                    <a:ext uri="{9D8B030D-6E8A-4147-A177-3AD203B41FA5}">
                      <a16:colId xmlns:a16="http://schemas.microsoft.com/office/drawing/2014/main" val="1675749926"/>
                    </a:ext>
                  </a:extLst>
                </a:gridCol>
                <a:gridCol w="1062091">
                  <a:extLst>
                    <a:ext uri="{9D8B030D-6E8A-4147-A177-3AD203B41FA5}">
                      <a16:colId xmlns:a16="http://schemas.microsoft.com/office/drawing/2014/main" val="1443043971"/>
                    </a:ext>
                  </a:extLst>
                </a:gridCol>
                <a:gridCol w="1062091">
                  <a:extLst>
                    <a:ext uri="{9D8B030D-6E8A-4147-A177-3AD203B41FA5}">
                      <a16:colId xmlns:a16="http://schemas.microsoft.com/office/drawing/2014/main" val="3826559729"/>
                    </a:ext>
                  </a:extLst>
                </a:gridCol>
                <a:gridCol w="2410049">
                  <a:extLst>
                    <a:ext uri="{9D8B030D-6E8A-4147-A177-3AD203B41FA5}">
                      <a16:colId xmlns:a16="http://schemas.microsoft.com/office/drawing/2014/main" val="3293231646"/>
                    </a:ext>
                  </a:extLst>
                </a:gridCol>
              </a:tblGrid>
              <a:tr h="7291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Kritérium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Zdroj/hodnota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Body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Váha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Vážené skóre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Komentář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4595717"/>
                  </a:ext>
                </a:extLst>
              </a:tr>
              <a:tr h="14824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Rychlost odezvy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Datasheet/dokumentace: celkově 10–15 min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3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3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9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 dirty="0">
                          <a:effectLst/>
                        </a:rPr>
                        <a:t>Odezva včetně přenosu a verifikace</a:t>
                      </a:r>
                      <a:endParaRPr lang="en-GB" sz="24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90755833"/>
                  </a:ext>
                </a:extLst>
              </a:tr>
              <a:tr h="11057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Bezúdržbovost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Dokumentace: interval ≥ 2 roky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3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 dirty="0">
                          <a:effectLst/>
                        </a:rPr>
                        <a:t>1</a:t>
                      </a:r>
                      <a:endParaRPr lang="en-GB" sz="24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>
                          <a:effectLst/>
                        </a:rPr>
                        <a:t>3</a:t>
                      </a:r>
                      <a:endParaRPr lang="en-GB" sz="2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cs-CZ" sz="2400" dirty="0">
                          <a:effectLst/>
                        </a:rPr>
                        <a:t>Servisní interval vyhovuje škále pro 3 body</a:t>
                      </a:r>
                      <a:endParaRPr lang="en-GB" sz="24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2682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65683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D4DCAB2D-E800-94AC-6975-23E175BF88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4273" y="1095154"/>
            <a:ext cx="6124553" cy="5154239"/>
          </a:xfrm>
          <a:prstGeom prst="rect">
            <a:avLst/>
          </a:prstGeom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A744BC2B-B23F-0D53-7E65-EDB6B58A8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3777" y="75706"/>
            <a:ext cx="7758223" cy="1019448"/>
          </a:xfr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Příklad : </a:t>
            </a:r>
            <a:r>
              <a:rPr lang="cs-CZ" dirty="0" err="1">
                <a:solidFill>
                  <a:schemeClr val="tx1"/>
                </a:solidFill>
              </a:rPr>
              <a:t>Dryad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err="1">
                <a:solidFill>
                  <a:schemeClr val="tx1"/>
                </a:solidFill>
              </a:rPr>
              <a:t>Silvanet</a:t>
            </a:r>
            <a:r>
              <a:rPr lang="cs-CZ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B5AE7180-A374-E6A0-62D0-25653D1552F2}"/>
              </a:ext>
            </a:extLst>
          </p:cNvPr>
          <p:cNvSpPr txBox="1"/>
          <p:nvPr/>
        </p:nvSpPr>
        <p:spPr>
          <a:xfrm>
            <a:off x="839972" y="6412962"/>
            <a:ext cx="105120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i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Tam, kde chybí přesná čísla, je použit konzervativní odhad nebo pravidlo 1,5 bodu dle metodiky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752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B22999A2-25AD-CC2A-FEDB-CE0BC01128D4}"/>
              </a:ext>
            </a:extLst>
          </p:cNvPr>
          <p:cNvSpPr txBox="1"/>
          <p:nvPr/>
        </p:nvSpPr>
        <p:spPr>
          <a:xfrm>
            <a:off x="0" y="0"/>
            <a:ext cx="12532077" cy="125951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 anchorCtr="0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800" b="1" i="0"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cs-CZ" dirty="0"/>
              <a:t>„Vizualizace výsledků hodnocení​ “</a:t>
            </a:r>
          </a:p>
        </p:txBody>
      </p:sp>
      <p:pic>
        <p:nvPicPr>
          <p:cNvPr id="11" name="Obrázek 10" descr="Obsah obrázku text, snímek obrazovky, Písmo, číslo">
            <a:extLst>
              <a:ext uri="{FF2B5EF4-FFF2-40B4-BE49-F238E27FC236}">
                <a16:creationId xmlns:a16="http://schemas.microsoft.com/office/drawing/2014/main" id="{39DF70CB-81B4-1C76-49E8-54E38AF52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011" y="1471323"/>
            <a:ext cx="6015355" cy="4523874"/>
          </a:xfrm>
          <a:prstGeom prst="rect">
            <a:avLst/>
          </a:prstGeom>
          <a:noFill/>
        </p:spPr>
      </p:pic>
      <p:pic>
        <p:nvPicPr>
          <p:cNvPr id="12" name="Obrázek 11" descr="Obsah obrázku diagram, kruh, řada/pruh, origami&#10;&#10;Obsah generovaný pomocí AI může být nesprávný.">
            <a:extLst>
              <a:ext uri="{FF2B5EF4-FFF2-40B4-BE49-F238E27FC236}">
                <a16:creationId xmlns:a16="http://schemas.microsoft.com/office/drawing/2014/main" id="{EDAC290E-E195-D173-356C-32A4CFA390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23" y="1793702"/>
            <a:ext cx="5486400" cy="406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803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7F2EC5C-0053-02DA-43CE-55C1976147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1092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 descr="Obsah obrázku opice, obraz, kresba, kreslené&#10;&#10;Obsah vygenerovaný umělou inteligencí může být nesprávný.">
            <a:extLst>
              <a:ext uri="{FF2B5EF4-FFF2-40B4-BE49-F238E27FC236}">
                <a16:creationId xmlns:a16="http://schemas.microsoft.com/office/drawing/2014/main" id="{FCD84938-D1E6-2536-7A42-65628C8DF4A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tretch/>
        </p:blipFill>
        <p:spPr>
          <a:xfrm>
            <a:off x="6096000" y="1394460"/>
            <a:ext cx="6096000" cy="4069080"/>
          </a:xfrm>
          <a:noFill/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FE2D5F3F-D961-967E-16C4-923757AEE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6" y="2688075"/>
            <a:ext cx="3942662" cy="2160287"/>
          </a:xfrm>
        </p:spPr>
        <p:txBody>
          <a:bodyPr anchor="t">
            <a:normAutofit/>
          </a:bodyPr>
          <a:lstStyle/>
          <a:p>
            <a:pPr algn="ctr" fontAlgn="base">
              <a:lnSpc>
                <a:spcPct val="70000"/>
              </a:lnSpc>
              <a:spcBef>
                <a:spcPts val="1000"/>
              </a:spcBef>
              <a:buClr>
                <a:schemeClr val="accent2"/>
              </a:buClr>
            </a:pPr>
            <a:r>
              <a:rPr lang="cs-CZ" sz="4400" dirty="0">
                <a:solidFill>
                  <a:srgbClr val="00A499"/>
                </a:solidFill>
                <a:latin typeface="+mj-lt"/>
                <a:ea typeface="+mn-ea"/>
              </a:rPr>
              <a:t>Děkujeme za pozornost</a:t>
            </a:r>
          </a:p>
        </p:txBody>
      </p:sp>
    </p:spTree>
    <p:extLst>
      <p:ext uri="{BB962C8B-B14F-4D97-AF65-F5344CB8AC3E}">
        <p14:creationId xmlns:p14="http://schemas.microsoft.com/office/powerpoint/2010/main" val="968091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7AC499-30A7-CD00-B640-B1BDF8CDE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A393B6B-688B-DF3E-E745-1F15F0C302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53" name="Skupina 52">
            <a:extLst>
              <a:ext uri="{FF2B5EF4-FFF2-40B4-BE49-F238E27FC236}">
                <a16:creationId xmlns:a16="http://schemas.microsoft.com/office/drawing/2014/main" id="{486EAD91-8F3D-34C9-7747-89900D25D9EE}"/>
              </a:ext>
            </a:extLst>
          </p:cNvPr>
          <p:cNvGrpSpPr/>
          <p:nvPr/>
        </p:nvGrpSpPr>
        <p:grpSpPr>
          <a:xfrm>
            <a:off x="3385021" y="1339065"/>
            <a:ext cx="7702623" cy="4424426"/>
            <a:chOff x="3385021" y="1339065"/>
            <a:chExt cx="7702623" cy="4424426"/>
          </a:xfrm>
        </p:grpSpPr>
        <p:sp>
          <p:nvSpPr>
            <p:cNvPr id="5" name="Vývojový diagram: postup 31">
              <a:extLst>
                <a:ext uri="{FF2B5EF4-FFF2-40B4-BE49-F238E27FC236}">
                  <a16:creationId xmlns:a16="http://schemas.microsoft.com/office/drawing/2014/main" id="{B9892F55-BE08-151C-8423-6F74FBC0FCF2}"/>
                </a:ext>
              </a:extLst>
            </p:cNvPr>
            <p:cNvSpPr/>
            <p:nvPr/>
          </p:nvSpPr>
          <p:spPr>
            <a:xfrm>
              <a:off x="3385021" y="1339065"/>
              <a:ext cx="4239491" cy="442442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6" name="Vývojový diagram: postup 31">
              <a:extLst>
                <a:ext uri="{FF2B5EF4-FFF2-40B4-BE49-F238E27FC236}">
                  <a16:creationId xmlns:a16="http://schemas.microsoft.com/office/drawing/2014/main" id="{09BFEB79-C0E8-0D23-1AAE-7EB2EA2EC172}"/>
                </a:ext>
              </a:extLst>
            </p:cNvPr>
            <p:cNvSpPr/>
            <p:nvPr/>
          </p:nvSpPr>
          <p:spPr>
            <a:xfrm>
              <a:off x="3501829" y="2525321"/>
              <a:ext cx="4005876" cy="3164279"/>
            </a:xfrm>
            <a:prstGeom prst="rect">
              <a:avLst/>
            </a:prstGeom>
            <a:solidFill>
              <a:schemeClr val="bg1"/>
            </a:soli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400" b="1" i="0" u="none" strike="noStrike" kern="1200" cap="none" spc="0" baseline="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8" name="Vývojový diagram: postup 8">
              <a:extLst>
                <a:ext uri="{FF2B5EF4-FFF2-40B4-BE49-F238E27FC236}">
                  <a16:creationId xmlns:a16="http://schemas.microsoft.com/office/drawing/2014/main" id="{66577B77-099B-4C3E-129C-0790AB002C57}"/>
                </a:ext>
              </a:extLst>
            </p:cNvPr>
            <p:cNvSpPr/>
            <p:nvPr/>
          </p:nvSpPr>
          <p:spPr>
            <a:xfrm>
              <a:off x="3683988" y="2321147"/>
              <a:ext cx="3641558" cy="44077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b="1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SEMIKVANTITATIVNÍ HODNOCENÍ</a:t>
              </a:r>
            </a:p>
          </p:txBody>
        </p:sp>
        <p:sp>
          <p:nvSpPr>
            <p:cNvPr id="27" name="Vývojový diagram: postup 8">
              <a:extLst>
                <a:ext uri="{FF2B5EF4-FFF2-40B4-BE49-F238E27FC236}">
                  <a16:creationId xmlns:a16="http://schemas.microsoft.com/office/drawing/2014/main" id="{1735BC80-F3DF-BCFE-09AE-1C4A33FBD947}"/>
                </a:ext>
              </a:extLst>
            </p:cNvPr>
            <p:cNvSpPr/>
            <p:nvPr/>
          </p:nvSpPr>
          <p:spPr>
            <a:xfrm>
              <a:off x="4064767" y="2957532"/>
              <a:ext cx="2880000" cy="756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8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 panose="020F0502020204030204" pitchFamily="34" charset="0"/>
                  <a:cs typeface="Calibri" panose="020F0502020204030204" pitchFamily="34" charset="0"/>
                </a:rPr>
                <a:t>Výkonové kritéria</a:t>
              </a:r>
              <a:endParaRPr lang="cs-CZ" sz="1800" b="1" i="1" u="none" strike="noStrike" kern="1200" cap="none" spc="0" baseline="-2500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8" name="Vývojový diagram: postup 8">
              <a:extLst>
                <a:ext uri="{FF2B5EF4-FFF2-40B4-BE49-F238E27FC236}">
                  <a16:creationId xmlns:a16="http://schemas.microsoft.com/office/drawing/2014/main" id="{155D5DD1-9635-9A88-C002-6206640C03CB}"/>
                </a:ext>
              </a:extLst>
            </p:cNvPr>
            <p:cNvSpPr/>
            <p:nvPr/>
          </p:nvSpPr>
          <p:spPr>
            <a:xfrm>
              <a:off x="4064767" y="3909145"/>
              <a:ext cx="2880000" cy="756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Vzájemná spolupráce subsystémů</a:t>
              </a:r>
            </a:p>
          </p:txBody>
        </p:sp>
        <p:sp>
          <p:nvSpPr>
            <p:cNvPr id="37" name="Vývojový diagram: postup 8">
              <a:extLst>
                <a:ext uri="{FF2B5EF4-FFF2-40B4-BE49-F238E27FC236}">
                  <a16:creationId xmlns:a16="http://schemas.microsoft.com/office/drawing/2014/main" id="{07C0E838-14C6-1196-63BF-2C70E2F60F24}"/>
                </a:ext>
              </a:extLst>
            </p:cNvPr>
            <p:cNvSpPr/>
            <p:nvPr/>
          </p:nvSpPr>
          <p:spPr>
            <a:xfrm>
              <a:off x="4087490" y="1453441"/>
              <a:ext cx="2834554" cy="57075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8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 panose="020F0502020204030204" pitchFamily="34" charset="0"/>
                  <a:cs typeface="Calibri" panose="020F0502020204030204" pitchFamily="34" charset="0"/>
                </a:rPr>
                <a:t>KOMPONENTY SYSTÉMU</a:t>
              </a:r>
              <a:endParaRPr lang="cs-CZ" sz="1800" b="1" i="1" u="none" strike="noStrike" kern="1200" cap="none" spc="0" baseline="-2500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8" name="Vývojový diagram: postup 8">
              <a:extLst>
                <a:ext uri="{FF2B5EF4-FFF2-40B4-BE49-F238E27FC236}">
                  <a16:creationId xmlns:a16="http://schemas.microsoft.com/office/drawing/2014/main" id="{6C867E4A-B2B0-69B3-AEA5-850C50A83A98}"/>
                </a:ext>
              </a:extLst>
            </p:cNvPr>
            <p:cNvSpPr/>
            <p:nvPr/>
          </p:nvSpPr>
          <p:spPr>
            <a:xfrm>
              <a:off x="4064767" y="4860758"/>
              <a:ext cx="2880000" cy="7560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b="1" dirty="0"/>
                <a:t>Míry zapojení analýzy dat a nástrojů AI</a:t>
              </a:r>
              <a:endParaRPr lang="cs-CZ" sz="1800" b="1" i="1" u="none" strike="noStrike" kern="1200" cap="none" spc="0" baseline="-2500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39" name="Vývojový diagram: postup 8">
              <a:extLst>
                <a:ext uri="{FF2B5EF4-FFF2-40B4-BE49-F238E27FC236}">
                  <a16:creationId xmlns:a16="http://schemas.microsoft.com/office/drawing/2014/main" id="{B6AE960F-CB96-D1B1-42FF-BD9B4B966399}"/>
                </a:ext>
              </a:extLst>
            </p:cNvPr>
            <p:cNvSpPr/>
            <p:nvPr/>
          </p:nvSpPr>
          <p:spPr>
            <a:xfrm>
              <a:off x="8270579" y="3265901"/>
              <a:ext cx="2817065" cy="57075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/>
              <a:r>
                <a:rPr lang="cs-CZ" b="1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CELKOVÁ ÚČINNOST SYSTÉMU</a:t>
              </a:r>
            </a:p>
          </p:txBody>
        </p:sp>
        <p:cxnSp>
          <p:nvCxnSpPr>
            <p:cNvPr id="41" name="Přímá spojnice se šipkou 40">
              <a:extLst>
                <a:ext uri="{FF2B5EF4-FFF2-40B4-BE49-F238E27FC236}">
                  <a16:creationId xmlns:a16="http://schemas.microsoft.com/office/drawing/2014/main" id="{B15C8E94-ADD2-AD19-1ED9-EC1F70062FBC}"/>
                </a:ext>
              </a:extLst>
            </p:cNvPr>
            <p:cNvCxnSpPr>
              <a:cxnSpLocks/>
              <a:endCxn id="18" idx="0"/>
            </p:cNvCxnSpPr>
            <p:nvPr/>
          </p:nvCxnSpPr>
          <p:spPr>
            <a:xfrm>
              <a:off x="5504767" y="2024195"/>
              <a:ext cx="0" cy="29695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se šipkou 48">
              <a:extLst>
                <a:ext uri="{FF2B5EF4-FFF2-40B4-BE49-F238E27FC236}">
                  <a16:creationId xmlns:a16="http://schemas.microsoft.com/office/drawing/2014/main" id="{1F40873C-B48E-A504-3EF9-49DEE64D194B}"/>
                </a:ext>
              </a:extLst>
            </p:cNvPr>
            <p:cNvCxnSpPr>
              <a:cxnSpLocks/>
              <a:stCxn id="5" idx="3"/>
              <a:endCxn id="39" idx="3"/>
            </p:cNvCxnSpPr>
            <p:nvPr/>
          </p:nvCxnSpPr>
          <p:spPr>
            <a:xfrm>
              <a:off x="7624512" y="3551278"/>
              <a:ext cx="64606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87187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1101C7B-C534-E4E0-C423-61E986CF1F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32" name="Skupina 31">
            <a:extLst>
              <a:ext uri="{FF2B5EF4-FFF2-40B4-BE49-F238E27FC236}">
                <a16:creationId xmlns:a16="http://schemas.microsoft.com/office/drawing/2014/main" id="{8C053F7A-7A0D-8DCD-D4A0-281589E49DE7}"/>
              </a:ext>
            </a:extLst>
          </p:cNvPr>
          <p:cNvGrpSpPr/>
          <p:nvPr/>
        </p:nvGrpSpPr>
        <p:grpSpPr>
          <a:xfrm>
            <a:off x="3385021" y="1111003"/>
            <a:ext cx="8106582" cy="4361542"/>
            <a:chOff x="3385021" y="1111003"/>
            <a:chExt cx="8106582" cy="4361542"/>
          </a:xfrm>
        </p:grpSpPr>
        <p:sp>
          <p:nvSpPr>
            <p:cNvPr id="5" name="Vývojový diagram: postup 31">
              <a:extLst>
                <a:ext uri="{FF2B5EF4-FFF2-40B4-BE49-F238E27FC236}">
                  <a16:creationId xmlns:a16="http://schemas.microsoft.com/office/drawing/2014/main" id="{B22FD70E-CEB0-E74E-AE7E-9ACEF5C05FCA}"/>
                </a:ext>
              </a:extLst>
            </p:cNvPr>
            <p:cNvSpPr/>
            <p:nvPr/>
          </p:nvSpPr>
          <p:spPr>
            <a:xfrm>
              <a:off x="3385021" y="1111003"/>
              <a:ext cx="4234980" cy="43615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6" name="Vývojový diagram: postup 31">
              <a:extLst>
                <a:ext uri="{FF2B5EF4-FFF2-40B4-BE49-F238E27FC236}">
                  <a16:creationId xmlns:a16="http://schemas.microsoft.com/office/drawing/2014/main" id="{2F322A94-D434-99B4-1C94-DE3581A39179}"/>
                </a:ext>
              </a:extLst>
            </p:cNvPr>
            <p:cNvSpPr/>
            <p:nvPr/>
          </p:nvSpPr>
          <p:spPr>
            <a:xfrm>
              <a:off x="3501829" y="1680195"/>
              <a:ext cx="4005876" cy="1977405"/>
            </a:xfrm>
            <a:prstGeom prst="rect">
              <a:avLst/>
            </a:prstGeom>
            <a:solidFill>
              <a:schemeClr val="bg1"/>
            </a:soli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400" b="1" i="0" u="none" strike="noStrike" kern="1200" cap="none" spc="0" baseline="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" name="Vývojový diagram: postup 8">
              <a:extLst>
                <a:ext uri="{FF2B5EF4-FFF2-40B4-BE49-F238E27FC236}">
                  <a16:creationId xmlns:a16="http://schemas.microsoft.com/office/drawing/2014/main" id="{4A2AC321-7F26-D8D5-8A9F-321CCD4DC70B}"/>
                </a:ext>
              </a:extLst>
            </p:cNvPr>
            <p:cNvSpPr/>
            <p:nvPr/>
          </p:nvSpPr>
          <p:spPr>
            <a:xfrm>
              <a:off x="3683987" y="1258991"/>
              <a:ext cx="3641558" cy="44077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noFill/>
            <a:ln w="6345" cap="flat">
              <a:noFill/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2400" b="1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TECHNOLOGIE DETEKCE</a:t>
              </a:r>
            </a:p>
          </p:txBody>
        </p:sp>
        <p:sp>
          <p:nvSpPr>
            <p:cNvPr id="8" name="Vývojový diagram: postup 8">
              <a:extLst>
                <a:ext uri="{FF2B5EF4-FFF2-40B4-BE49-F238E27FC236}">
                  <a16:creationId xmlns:a16="http://schemas.microsoft.com/office/drawing/2014/main" id="{9A03622D-D50B-6B32-BB10-EDFD17333952}"/>
                </a:ext>
              </a:extLst>
            </p:cNvPr>
            <p:cNvSpPr/>
            <p:nvPr/>
          </p:nvSpPr>
          <p:spPr>
            <a:xfrm>
              <a:off x="3683988" y="1839363"/>
              <a:ext cx="2286000" cy="47146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8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 panose="020F0502020204030204" pitchFamily="34" charset="0"/>
                  <a:cs typeface="Calibri" panose="020F0502020204030204" pitchFamily="34" charset="0"/>
                </a:rPr>
                <a:t>Satelity</a:t>
              </a:r>
              <a:endParaRPr lang="cs-CZ" sz="1800" b="1" i="1" u="none" strike="noStrike" kern="1200" cap="none" spc="0" baseline="-2500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2" name="Vývojový diagram: postup 8">
              <a:extLst>
                <a:ext uri="{FF2B5EF4-FFF2-40B4-BE49-F238E27FC236}">
                  <a16:creationId xmlns:a16="http://schemas.microsoft.com/office/drawing/2014/main" id="{A774DC01-1753-F670-0D66-031E4D156948}"/>
                </a:ext>
              </a:extLst>
            </p:cNvPr>
            <p:cNvSpPr/>
            <p:nvPr/>
          </p:nvSpPr>
          <p:spPr>
            <a:xfrm>
              <a:off x="4104979" y="3916302"/>
              <a:ext cx="2817065" cy="57075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/>
              <a:r>
                <a:rPr lang="cs-CZ" b="1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Datová fúze/integrovaný systém</a:t>
              </a:r>
            </a:p>
          </p:txBody>
        </p:sp>
        <p:cxnSp>
          <p:nvCxnSpPr>
            <p:cNvPr id="14" name="Přímá spojnice se šipkou 13">
              <a:extLst>
                <a:ext uri="{FF2B5EF4-FFF2-40B4-BE49-F238E27FC236}">
                  <a16:creationId xmlns:a16="http://schemas.microsoft.com/office/drawing/2014/main" id="{B124E3E4-AD22-ACC9-C02F-991857DC68E3}"/>
                </a:ext>
              </a:extLst>
            </p:cNvPr>
            <p:cNvCxnSpPr>
              <a:cxnSpLocks/>
              <a:stCxn id="6" idx="2"/>
              <a:endCxn id="12" idx="0"/>
            </p:cNvCxnSpPr>
            <p:nvPr/>
          </p:nvCxnSpPr>
          <p:spPr>
            <a:xfrm>
              <a:off x="5504767" y="3657600"/>
              <a:ext cx="8745" cy="25870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Vývojový diagram: postup 8">
              <a:extLst>
                <a:ext uri="{FF2B5EF4-FFF2-40B4-BE49-F238E27FC236}">
                  <a16:creationId xmlns:a16="http://schemas.microsoft.com/office/drawing/2014/main" id="{39471116-6307-66F4-65D6-3440E2C8B7BD}"/>
                </a:ext>
              </a:extLst>
            </p:cNvPr>
            <p:cNvSpPr/>
            <p:nvPr/>
          </p:nvSpPr>
          <p:spPr>
            <a:xfrm>
              <a:off x="4087490" y="2196330"/>
              <a:ext cx="2286000" cy="47146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800" b="1" i="0" u="none" strike="noStrike" kern="1200" cap="none" spc="0" baseline="0" dirty="0" err="1">
                  <a:solidFill>
                    <a:srgbClr val="000000"/>
                  </a:solidFill>
                  <a:uFillTx/>
                  <a:latin typeface="Calibri" panose="020F0502020204030204" pitchFamily="34" charset="0"/>
                  <a:cs typeface="Calibri" panose="020F0502020204030204" pitchFamily="34" charset="0"/>
                </a:rPr>
                <a:t>IoT</a:t>
              </a:r>
              <a:r>
                <a:rPr lang="cs-CZ" sz="18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 panose="020F0502020204030204" pitchFamily="34" charset="0"/>
                  <a:cs typeface="Calibri" panose="020F0502020204030204" pitchFamily="34" charset="0"/>
                </a:rPr>
                <a:t> sensory</a:t>
              </a:r>
              <a:endParaRPr lang="cs-CZ" sz="1800" b="1" i="1" u="none" strike="noStrike" kern="1200" cap="none" spc="0" baseline="-2500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6" name="Vývojový diagram: postup 8">
              <a:extLst>
                <a:ext uri="{FF2B5EF4-FFF2-40B4-BE49-F238E27FC236}">
                  <a16:creationId xmlns:a16="http://schemas.microsoft.com/office/drawing/2014/main" id="{86C47698-C631-AD79-DA64-AF3B90813188}"/>
                </a:ext>
              </a:extLst>
            </p:cNvPr>
            <p:cNvSpPr/>
            <p:nvPr/>
          </p:nvSpPr>
          <p:spPr>
            <a:xfrm>
              <a:off x="4399616" y="2582434"/>
              <a:ext cx="2286000" cy="47146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8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 panose="020F0502020204030204" pitchFamily="34" charset="0"/>
                  <a:cs typeface="Calibri" panose="020F0502020204030204" pitchFamily="34" charset="0"/>
                </a:rPr>
                <a:t>Kamery</a:t>
              </a:r>
              <a:endParaRPr lang="cs-CZ" sz="1800" b="1" i="1" u="none" strike="noStrike" kern="1200" cap="none" spc="0" baseline="-2500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" name="Vývojový diagram: postup 8">
              <a:extLst>
                <a:ext uri="{FF2B5EF4-FFF2-40B4-BE49-F238E27FC236}">
                  <a16:creationId xmlns:a16="http://schemas.microsoft.com/office/drawing/2014/main" id="{AE89630D-E715-338A-52D9-68EDB0A1CC15}"/>
                </a:ext>
              </a:extLst>
            </p:cNvPr>
            <p:cNvSpPr/>
            <p:nvPr/>
          </p:nvSpPr>
          <p:spPr>
            <a:xfrm>
              <a:off x="4826988" y="2968538"/>
              <a:ext cx="2286000" cy="47146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8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 panose="020F0502020204030204" pitchFamily="34" charset="0"/>
                  <a:cs typeface="Calibri" panose="020F0502020204030204" pitchFamily="34" charset="0"/>
                </a:rPr>
                <a:t>UAV</a:t>
              </a:r>
              <a:endParaRPr lang="cs-CZ" sz="1800" b="1" i="1" u="none" strike="noStrike" kern="1200" cap="none" spc="0" baseline="-2500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2" name="Vývojový diagram: postup 8">
              <a:extLst>
                <a:ext uri="{FF2B5EF4-FFF2-40B4-BE49-F238E27FC236}">
                  <a16:creationId xmlns:a16="http://schemas.microsoft.com/office/drawing/2014/main" id="{36EE38F7-9C08-ACAF-333F-E0991B774367}"/>
                </a:ext>
              </a:extLst>
            </p:cNvPr>
            <p:cNvSpPr/>
            <p:nvPr/>
          </p:nvSpPr>
          <p:spPr>
            <a:xfrm>
              <a:off x="4104979" y="4686216"/>
              <a:ext cx="2817065" cy="57075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/>
              <a:r>
                <a:rPr lang="cs-CZ" b="1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SQ-MCDA hodnocení (váhy, body, kritéria)</a:t>
              </a:r>
            </a:p>
          </p:txBody>
        </p:sp>
        <p:sp>
          <p:nvSpPr>
            <p:cNvPr id="23" name="Vývojový diagram: postup 8">
              <a:extLst>
                <a:ext uri="{FF2B5EF4-FFF2-40B4-BE49-F238E27FC236}">
                  <a16:creationId xmlns:a16="http://schemas.microsoft.com/office/drawing/2014/main" id="{C52530B2-E254-38EF-8595-034F6E2F54A9}"/>
                </a:ext>
              </a:extLst>
            </p:cNvPr>
            <p:cNvSpPr/>
            <p:nvPr/>
          </p:nvSpPr>
          <p:spPr>
            <a:xfrm>
              <a:off x="8674538" y="4901792"/>
              <a:ext cx="2817065" cy="57075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/>
              <a:r>
                <a:rPr lang="cs-CZ" b="1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EVAULACE</a:t>
              </a:r>
            </a:p>
          </p:txBody>
        </p:sp>
        <p:cxnSp>
          <p:nvCxnSpPr>
            <p:cNvPr id="24" name="Přímá spojnice se šipkou 23">
              <a:extLst>
                <a:ext uri="{FF2B5EF4-FFF2-40B4-BE49-F238E27FC236}">
                  <a16:creationId xmlns:a16="http://schemas.microsoft.com/office/drawing/2014/main" id="{0147712C-5985-E303-C1FA-7BFFE2CB895F}"/>
                </a:ext>
              </a:extLst>
            </p:cNvPr>
            <p:cNvCxnSpPr>
              <a:cxnSpLocks/>
              <a:stCxn id="12" idx="2"/>
              <a:endCxn id="22" idx="0"/>
            </p:cNvCxnSpPr>
            <p:nvPr/>
          </p:nvCxnSpPr>
          <p:spPr>
            <a:xfrm>
              <a:off x="5513512" y="4487055"/>
              <a:ext cx="0" cy="19916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>
              <a:extLst>
                <a:ext uri="{FF2B5EF4-FFF2-40B4-BE49-F238E27FC236}">
                  <a16:creationId xmlns:a16="http://schemas.microsoft.com/office/drawing/2014/main" id="{A8F8A7C3-CD5E-B633-78A7-36DF670C5C26}"/>
                </a:ext>
              </a:extLst>
            </p:cNvPr>
            <p:cNvCxnSpPr>
              <a:cxnSpLocks/>
              <a:endCxn id="23" idx="3"/>
            </p:cNvCxnSpPr>
            <p:nvPr/>
          </p:nvCxnSpPr>
          <p:spPr>
            <a:xfrm>
              <a:off x="7629237" y="5187169"/>
              <a:ext cx="104530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60366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54AD72C-A94D-F074-5027-625F0FF8BB8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1041E0C3-9239-164C-ED64-D88720CEFF0C}"/>
              </a:ext>
            </a:extLst>
          </p:cNvPr>
          <p:cNvGrpSpPr/>
          <p:nvPr/>
        </p:nvGrpSpPr>
        <p:grpSpPr>
          <a:xfrm>
            <a:off x="2951864" y="1089611"/>
            <a:ext cx="5419577" cy="4856758"/>
            <a:chOff x="4495771" y="938464"/>
            <a:chExt cx="5419577" cy="4856758"/>
          </a:xfrm>
        </p:grpSpPr>
        <p:cxnSp>
          <p:nvCxnSpPr>
            <p:cNvPr id="5" name="Přímá spojnice se šipkou 18">
              <a:extLst>
                <a:ext uri="{FF2B5EF4-FFF2-40B4-BE49-F238E27FC236}">
                  <a16:creationId xmlns:a16="http://schemas.microsoft.com/office/drawing/2014/main" id="{B2CE36BB-514F-8E51-9E5B-59B733F39C96}"/>
                </a:ext>
              </a:extLst>
            </p:cNvPr>
            <p:cNvCxnSpPr>
              <a:cxnSpLocks/>
              <a:stCxn id="9" idx="3"/>
              <a:endCxn id="14" idx="3"/>
            </p:cNvCxnSpPr>
            <p:nvPr/>
          </p:nvCxnSpPr>
          <p:spPr>
            <a:xfrm>
              <a:off x="6982488" y="2244241"/>
              <a:ext cx="746894" cy="3694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Vývojový diagram: postup 8">
              <a:extLst>
                <a:ext uri="{FF2B5EF4-FFF2-40B4-BE49-F238E27FC236}">
                  <a16:creationId xmlns:a16="http://schemas.microsoft.com/office/drawing/2014/main" id="{1EC1E558-48D6-7F71-2217-F2FE35003A33}"/>
                </a:ext>
              </a:extLst>
            </p:cNvPr>
            <p:cNvSpPr/>
            <p:nvPr/>
          </p:nvSpPr>
          <p:spPr>
            <a:xfrm>
              <a:off x="4596576" y="1847280"/>
              <a:ext cx="2285106" cy="70600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600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Geografické faktory</a:t>
              </a:r>
            </a:p>
          </p:txBody>
        </p:sp>
        <p:sp>
          <p:nvSpPr>
            <p:cNvPr id="7" name="Vývojový diagram: postup 8">
              <a:extLst>
                <a:ext uri="{FF2B5EF4-FFF2-40B4-BE49-F238E27FC236}">
                  <a16:creationId xmlns:a16="http://schemas.microsoft.com/office/drawing/2014/main" id="{F98F8A20-F3A6-DD57-2F84-D45686DC605A}"/>
                </a:ext>
              </a:extLst>
            </p:cNvPr>
            <p:cNvSpPr/>
            <p:nvPr/>
          </p:nvSpPr>
          <p:spPr>
            <a:xfrm>
              <a:off x="4605912" y="1034232"/>
              <a:ext cx="2285106" cy="71684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600" b="1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Klimatické a provozní podmínky</a:t>
              </a:r>
            </a:p>
          </p:txBody>
        </p:sp>
        <p:sp>
          <p:nvSpPr>
            <p:cNvPr id="8" name="Vývojový diagram: postup 8">
              <a:extLst>
                <a:ext uri="{FF2B5EF4-FFF2-40B4-BE49-F238E27FC236}">
                  <a16:creationId xmlns:a16="http://schemas.microsoft.com/office/drawing/2014/main" id="{848DA1D0-5858-A218-4694-3866FBE43957}"/>
                </a:ext>
              </a:extLst>
            </p:cNvPr>
            <p:cNvSpPr/>
            <p:nvPr/>
          </p:nvSpPr>
          <p:spPr>
            <a:xfrm>
              <a:off x="4589483" y="2664399"/>
              <a:ext cx="2299293" cy="80480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600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Rizikové faktory</a:t>
              </a:r>
            </a:p>
          </p:txBody>
        </p:sp>
        <p:sp>
          <p:nvSpPr>
            <p:cNvPr id="9" name="Vývojový diagram: postup 31">
              <a:extLst>
                <a:ext uri="{FF2B5EF4-FFF2-40B4-BE49-F238E27FC236}">
                  <a16:creationId xmlns:a16="http://schemas.microsoft.com/office/drawing/2014/main" id="{502F86D0-C15E-6024-0D91-7A7200CCC07B}"/>
                </a:ext>
              </a:extLst>
            </p:cNvPr>
            <p:cNvSpPr/>
            <p:nvPr/>
          </p:nvSpPr>
          <p:spPr>
            <a:xfrm>
              <a:off x="4495771" y="938464"/>
              <a:ext cx="2486717" cy="2611554"/>
            </a:xfrm>
            <a:prstGeom prst="rect">
              <a:avLst/>
            </a:prstGeom>
            <a:noFill/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cs-CZ" sz="1600" b="1" i="0" u="none" strike="noStrike" kern="1200" cap="none" spc="0" baseline="0" dirty="0">
                <a:solidFill>
                  <a:srgbClr val="000000"/>
                </a:solidFill>
                <a:uFillTx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cxnSp>
          <p:nvCxnSpPr>
            <p:cNvPr id="10" name="Přímá spojnice se šipkou 18">
              <a:extLst>
                <a:ext uri="{FF2B5EF4-FFF2-40B4-BE49-F238E27FC236}">
                  <a16:creationId xmlns:a16="http://schemas.microsoft.com/office/drawing/2014/main" id="{D1C5F8E6-79F8-33F2-D012-D91F583F2B6B}"/>
                </a:ext>
              </a:extLst>
            </p:cNvPr>
            <p:cNvCxnSpPr>
              <a:cxnSpLocks/>
              <a:stCxn id="13" idx="3"/>
              <a:endCxn id="15" idx="3"/>
            </p:cNvCxnSpPr>
            <p:nvPr/>
          </p:nvCxnSpPr>
          <p:spPr>
            <a:xfrm flipV="1">
              <a:off x="6928544" y="5037222"/>
              <a:ext cx="800838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Vývojový diagram: postup 8">
              <a:extLst>
                <a:ext uri="{FF2B5EF4-FFF2-40B4-BE49-F238E27FC236}">
                  <a16:creationId xmlns:a16="http://schemas.microsoft.com/office/drawing/2014/main" id="{F27CC6AF-58C9-0BD8-C4ED-C91143E3B75D}"/>
                </a:ext>
              </a:extLst>
            </p:cNvPr>
            <p:cNvSpPr/>
            <p:nvPr/>
          </p:nvSpPr>
          <p:spPr>
            <a:xfrm>
              <a:off x="4646147" y="4471635"/>
              <a:ext cx="2185966" cy="55508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600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Vymezení detekční priority</a:t>
              </a:r>
            </a:p>
          </p:txBody>
        </p:sp>
        <p:sp>
          <p:nvSpPr>
            <p:cNvPr id="12" name="Vývojový diagram: postup 8">
              <a:extLst>
                <a:ext uri="{FF2B5EF4-FFF2-40B4-BE49-F238E27FC236}">
                  <a16:creationId xmlns:a16="http://schemas.microsoft.com/office/drawing/2014/main" id="{9E11B328-34A0-79EF-8DAC-909A3048C190}"/>
                </a:ext>
              </a:extLst>
            </p:cNvPr>
            <p:cNvSpPr/>
            <p:nvPr/>
          </p:nvSpPr>
          <p:spPr>
            <a:xfrm>
              <a:off x="4655482" y="5079558"/>
              <a:ext cx="2185966" cy="55508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600" b="1" kern="0" dirty="0">
                  <a:solidFill>
                    <a:srgbClr val="0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Stanovení kritérií </a:t>
              </a:r>
            </a:p>
          </p:txBody>
        </p:sp>
        <p:sp>
          <p:nvSpPr>
            <p:cNvPr id="13" name="Vývojový diagram: postup 31">
              <a:extLst>
                <a:ext uri="{FF2B5EF4-FFF2-40B4-BE49-F238E27FC236}">
                  <a16:creationId xmlns:a16="http://schemas.microsoft.com/office/drawing/2014/main" id="{D733773B-1B10-EB49-378E-B7EA611E8C3B}"/>
                </a:ext>
              </a:extLst>
            </p:cNvPr>
            <p:cNvSpPr/>
            <p:nvPr/>
          </p:nvSpPr>
          <p:spPr>
            <a:xfrm>
              <a:off x="4549713" y="4279223"/>
              <a:ext cx="2378831" cy="1515999"/>
            </a:xfrm>
            <a:prstGeom prst="rect">
              <a:avLst/>
            </a:prstGeom>
            <a:noFill/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algn="ctr"/>
              <a:endParaRPr lang="cs-CZ" sz="16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" name="Vývojový diagram: postup 8">
              <a:extLst>
                <a:ext uri="{FF2B5EF4-FFF2-40B4-BE49-F238E27FC236}">
                  <a16:creationId xmlns:a16="http://schemas.microsoft.com/office/drawing/2014/main" id="{ED7E28B2-2D5F-107C-62B0-D10255CC994B}"/>
                </a:ext>
              </a:extLst>
            </p:cNvPr>
            <p:cNvSpPr/>
            <p:nvPr/>
          </p:nvSpPr>
          <p:spPr>
            <a:xfrm>
              <a:off x="7729382" y="1889514"/>
              <a:ext cx="2185966" cy="71684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6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 panose="020F0502020204030204" pitchFamily="34" charset="0"/>
                  <a:cs typeface="Calibri" panose="020F0502020204030204" pitchFamily="34" charset="0"/>
                </a:rPr>
                <a:t>CHARAKTER LOKALITY</a:t>
              </a:r>
            </a:p>
          </p:txBody>
        </p:sp>
        <p:sp>
          <p:nvSpPr>
            <p:cNvPr id="15" name="Vývojový diagram: postup 8">
              <a:extLst>
                <a:ext uri="{FF2B5EF4-FFF2-40B4-BE49-F238E27FC236}">
                  <a16:creationId xmlns:a16="http://schemas.microsoft.com/office/drawing/2014/main" id="{5D0BC921-8540-8803-942E-D6217A336087}"/>
                </a:ext>
              </a:extLst>
            </p:cNvPr>
            <p:cNvSpPr/>
            <p:nvPr/>
          </p:nvSpPr>
          <p:spPr>
            <a:xfrm>
              <a:off x="7729382" y="4678801"/>
              <a:ext cx="2185966" cy="71684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"/>
                <a:gd name="f4" fmla="*/ f0 1 1"/>
                <a:gd name="f5" fmla="*/ f1 1 1"/>
                <a:gd name="f6" fmla="val f2"/>
                <a:gd name="f7" fmla="val f3"/>
                <a:gd name="f8" fmla="+- f7 0 f6"/>
                <a:gd name="f9" fmla="val f8"/>
                <a:gd name="f10" fmla="*/ f6 1 f9"/>
                <a:gd name="f11" fmla="*/ f7 1 f9"/>
                <a:gd name="f12" fmla="*/ f10 f4 1"/>
                <a:gd name="f13" fmla="*/ f11 f4 1"/>
                <a:gd name="f14" fmla="*/ f11 f5 1"/>
                <a:gd name="f15" fmla="*/ f10 f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2" t="f15" r="f13" b="f14"/>
              <a:pathLst>
                <a:path w="1" h="1">
                  <a:moveTo>
                    <a:pt x="f2" y="f2"/>
                  </a:moveTo>
                  <a:lnTo>
                    <a:pt x="f3" y="f2"/>
                  </a:lnTo>
                  <a:lnTo>
                    <a:pt x="f3" y="f3"/>
                  </a:lnTo>
                  <a:lnTo>
                    <a:pt x="f2" y="f3"/>
                  </a:lnTo>
                  <a:close/>
                </a:path>
              </a:pathLst>
            </a:custGeom>
            <a:gradFill>
              <a:gsLst>
                <a:gs pos="0">
                  <a:srgbClr val="D2D2D2"/>
                </a:gs>
                <a:gs pos="100000">
                  <a:srgbClr val="C8C8C8"/>
                </a:gs>
              </a:gsLst>
              <a:lin ang="5400000"/>
            </a:gradFill>
            <a:ln w="6345" cap="flat">
              <a:solidFill>
                <a:srgbClr val="A5A5A5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6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 panose="020F0502020204030204" pitchFamily="34" charset="0"/>
                  <a:cs typeface="Calibri" panose="020F0502020204030204" pitchFamily="34" charset="0"/>
                </a:rPr>
                <a:t>LOKÁLNÍ SPECIFIKA</a:t>
              </a:r>
            </a:p>
          </p:txBody>
        </p:sp>
        <p:cxnSp>
          <p:nvCxnSpPr>
            <p:cNvPr id="16" name="Přímá spojnice se šipkou 15">
              <a:extLst>
                <a:ext uri="{FF2B5EF4-FFF2-40B4-BE49-F238E27FC236}">
                  <a16:creationId xmlns:a16="http://schemas.microsoft.com/office/drawing/2014/main" id="{C2E74431-1D45-F6F7-E619-9671FDC8C329}"/>
                </a:ext>
              </a:extLst>
            </p:cNvPr>
            <p:cNvCxnSpPr>
              <a:cxnSpLocks/>
              <a:stCxn id="9" idx="2"/>
              <a:endCxn id="13" idx="0"/>
            </p:cNvCxnSpPr>
            <p:nvPr/>
          </p:nvCxnSpPr>
          <p:spPr>
            <a:xfrm flipH="1">
              <a:off x="5739129" y="3550018"/>
              <a:ext cx="1" cy="729205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35558534"/>
      </p:ext>
    </p:extLst>
  </p:cSld>
  <p:clrMapOvr>
    <a:masterClrMapping/>
  </p:clrMapOvr>
</p:sld>
</file>

<file path=ppt/theme/theme1.xml><?xml version="1.0" encoding="utf-8"?>
<a:theme xmlns:a="http://schemas.openxmlformats.org/drawingml/2006/main" name="Titulní snímky">
  <a:themeElements>
    <a:clrScheme name="VŠB - Fakulta">
      <a:dk1>
        <a:srgbClr val="000000"/>
      </a:dk1>
      <a:lt1>
        <a:srgbClr val="FFFFFF"/>
      </a:lt1>
      <a:dk2>
        <a:srgbClr val="00A498"/>
      </a:dk2>
      <a:lt2>
        <a:srgbClr val="E7E6E6"/>
      </a:lt2>
      <a:accent1>
        <a:srgbClr val="00A498"/>
      </a:accent1>
      <a:accent2>
        <a:srgbClr val="FF8300"/>
      </a:accent2>
      <a:accent3>
        <a:srgbClr val="FFA353"/>
      </a:accent3>
      <a:accent4>
        <a:srgbClr val="FFC28C"/>
      </a:accent4>
      <a:accent5>
        <a:srgbClr val="FFE1C5"/>
      </a:accent5>
      <a:accent6>
        <a:srgbClr val="E1E1E2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S" id="{9D2C78AB-A455-E741-85CA-C11055A2E6DB}" vid="{95D3B5E3-3CBF-A545-94D4-D2BA6EC21C90}"/>
    </a:ext>
  </a:extLst>
</a:theme>
</file>

<file path=ppt/theme/theme2.xml><?xml version="1.0" encoding="utf-8"?>
<a:theme xmlns:a="http://schemas.openxmlformats.org/drawingml/2006/main" name="Styly rozložení">
  <a:themeElements>
    <a:clrScheme name="VŠB - Fakulta">
      <a:dk1>
        <a:srgbClr val="000000"/>
      </a:dk1>
      <a:lt1>
        <a:srgbClr val="FFFFFF"/>
      </a:lt1>
      <a:dk2>
        <a:srgbClr val="00A498"/>
      </a:dk2>
      <a:lt2>
        <a:srgbClr val="E7E6E6"/>
      </a:lt2>
      <a:accent1>
        <a:srgbClr val="00A498"/>
      </a:accent1>
      <a:accent2>
        <a:srgbClr val="FF8300"/>
      </a:accent2>
      <a:accent3>
        <a:srgbClr val="FFA353"/>
      </a:accent3>
      <a:accent4>
        <a:srgbClr val="FFC28C"/>
      </a:accent4>
      <a:accent5>
        <a:srgbClr val="FFE1C5"/>
      </a:accent5>
      <a:accent6>
        <a:srgbClr val="E1E1E2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S" id="{9D2C78AB-A455-E741-85CA-C11055A2E6DB}" vid="{95D3B5E3-3CBF-A545-94D4-D2BA6EC21C90}"/>
    </a:ext>
  </a:extLst>
</a:theme>
</file>

<file path=ppt/theme/theme3.xml><?xml version="1.0" encoding="utf-8"?>
<a:theme xmlns:a="http://schemas.openxmlformats.org/drawingml/2006/main" name="Předělové snímky">
  <a:themeElements>
    <a:clrScheme name="VŠB - Fakulta">
      <a:dk1>
        <a:srgbClr val="000000"/>
      </a:dk1>
      <a:lt1>
        <a:srgbClr val="FFFFFF"/>
      </a:lt1>
      <a:dk2>
        <a:srgbClr val="00A498"/>
      </a:dk2>
      <a:lt2>
        <a:srgbClr val="E7E6E6"/>
      </a:lt2>
      <a:accent1>
        <a:srgbClr val="00A498"/>
      </a:accent1>
      <a:accent2>
        <a:srgbClr val="FF8300"/>
      </a:accent2>
      <a:accent3>
        <a:srgbClr val="FFA353"/>
      </a:accent3>
      <a:accent4>
        <a:srgbClr val="FFC28C"/>
      </a:accent4>
      <a:accent5>
        <a:srgbClr val="FFE1C5"/>
      </a:accent5>
      <a:accent6>
        <a:srgbClr val="E1E1E2"/>
      </a:accent6>
      <a:hlink>
        <a:srgbClr val="0563C1"/>
      </a:hlink>
      <a:folHlink>
        <a:srgbClr val="954F72"/>
      </a:folHlink>
    </a:clrScheme>
    <a:fontScheme name="Office 2013 –⁠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03E63CF267FFD48B6F6EA02D063F032" ma:contentTypeVersion="8" ma:contentTypeDescription="Vytvoří nový dokument" ma:contentTypeScope="" ma:versionID="6dc2455c4c4af0cfee30023cd57a9828">
  <xsd:schema xmlns:xsd="http://www.w3.org/2001/XMLSchema" xmlns:xs="http://www.w3.org/2001/XMLSchema" xmlns:p="http://schemas.microsoft.com/office/2006/metadata/properties" xmlns:ns3="9e55181b-ab57-4554-b031-aa7b6970892c" xmlns:ns4="ead840d1-e9f3-4558-8f1d-4866a7b943a8" targetNamespace="http://schemas.microsoft.com/office/2006/metadata/properties" ma:root="true" ma:fieldsID="ae0b67a9b7ea466248553ee76d6f08c3" ns3:_="" ns4:_="">
    <xsd:import namespace="9e55181b-ab57-4554-b031-aa7b6970892c"/>
    <xsd:import namespace="ead840d1-e9f3-4558-8f1d-4866a7b943a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55181b-ab57-4554-b031-aa7b697089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d840d1-e9f3-4558-8f1d-4866a7b943a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Hodnota hash upozornění na sdílení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e55181b-ab57-4554-b031-aa7b6970892c" xsi:nil="true"/>
  </documentManagement>
</p:properties>
</file>

<file path=customXml/itemProps1.xml><?xml version="1.0" encoding="utf-8"?>
<ds:datastoreItem xmlns:ds="http://schemas.openxmlformats.org/officeDocument/2006/customXml" ds:itemID="{7F3EBC01-5D07-4ABE-BC38-6BA411786D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55181b-ab57-4554-b031-aa7b6970892c"/>
    <ds:schemaRef ds:uri="ead840d1-e9f3-4558-8f1d-4866a7b943a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B133F28-59D0-4940-8364-196A0B78FA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1DC596-E6E1-49A0-84B5-51D7823AE05E}">
  <ds:schemaRefs>
    <ds:schemaRef ds:uri="ead840d1-e9f3-4558-8f1d-4866a7b943a8"/>
    <ds:schemaRef ds:uri="http://purl.org/dc/terms/"/>
    <ds:schemaRef ds:uri="http://purl.org/dc/dcmitype/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9e55181b-ab57-4554-b031-aa7b6970892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VŠB-TUO 16X9_FBI_CZ_030</Template>
  <TotalTime>1605</TotalTime>
  <Words>1246</Words>
  <Application>Microsoft Office PowerPoint</Application>
  <PresentationFormat>Širokoúhlá obrazovka</PresentationFormat>
  <Paragraphs>172</Paragraphs>
  <Slides>18</Slides>
  <Notes>12</Notes>
  <HiddenSlides>1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18</vt:i4>
      </vt:variant>
    </vt:vector>
  </HeadingPairs>
  <TitlesOfParts>
    <vt:vector size="26" baseType="lpstr">
      <vt:lpstr>Aptos</vt:lpstr>
      <vt:lpstr>Arial</vt:lpstr>
      <vt:lpstr>Calibri</vt:lpstr>
      <vt:lpstr>Cambria</vt:lpstr>
      <vt:lpstr>Symbol</vt:lpstr>
      <vt:lpstr>Titulní snímky</vt:lpstr>
      <vt:lpstr>Styly rozložení</vt:lpstr>
      <vt:lpstr>Předělové snímky</vt:lpstr>
      <vt:lpstr>Prezentace aplikace PowerPoint</vt:lpstr>
      <vt:lpstr>Prezentace aplikace PowerPoint</vt:lpstr>
      <vt:lpstr>Motivace a problém hodnocení systémů</vt:lpstr>
      <vt:lpstr>Metodika</vt:lpstr>
      <vt:lpstr>Prezentace aplikace PowerPoint</vt:lpstr>
      <vt:lpstr>Prezentace aplikace PowerPoint</vt:lpstr>
      <vt:lpstr>Prezentace aplikace PowerPoint</vt:lpstr>
      <vt:lpstr>Váhový systém</vt:lpstr>
      <vt:lpstr>Příklad vybraných hodnocení </vt:lpstr>
      <vt:lpstr>Příklad bodových Kritérií</vt:lpstr>
      <vt:lpstr>Příklad výpočtu</vt:lpstr>
      <vt:lpstr>Příklad : Dryad Silvanet </vt:lpstr>
      <vt:lpstr>Prezentace aplikace PowerPoint</vt:lpstr>
      <vt:lpstr>Prezentace aplikace PowerPoint</vt:lpstr>
      <vt:lpstr>Děkujeme za pozornost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Klecka Vit</dc:creator>
  <cp:lastModifiedBy>vit klecka</cp:lastModifiedBy>
  <cp:revision>34</cp:revision>
  <dcterms:created xsi:type="dcterms:W3CDTF">2025-05-26T09:12:57Z</dcterms:created>
  <dcterms:modified xsi:type="dcterms:W3CDTF">2026-06-10T07:58:14Z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0x010100603E63CF267FFD48B6F6EA02D063F032</vt:lpwstr>
  </property>
</Properties>
</file>