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1BCF59-8136-4E54-8DBA-2657DD851F69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A37E3-6039-496E-9DD7-6560C1CCFD9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75" y="152400"/>
            <a:ext cx="733425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Předvádění na obrazovce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2" baseType="lpstr">
      <vt:lpstr>Motiv sady Office</vt:lpstr>
      <vt:lpstr>Snímek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machandervladimir</dc:creator>
  <cp:lastModifiedBy>machandervladimir</cp:lastModifiedBy>
  <cp:revision>1</cp:revision>
  <dcterms:created xsi:type="dcterms:W3CDTF">2013-05-21T11:25:25Z</dcterms:created>
  <dcterms:modified xsi:type="dcterms:W3CDTF">2013-05-21T11:26:29Z</dcterms:modified>
</cp:coreProperties>
</file>